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sldIdLst>
    <p:sldId id="258" r:id="rId2"/>
    <p:sldId id="317" r:id="rId3"/>
    <p:sldId id="338" r:id="rId4"/>
    <p:sldId id="319" r:id="rId5"/>
    <p:sldId id="339" r:id="rId6"/>
    <p:sldId id="315" r:id="rId7"/>
    <p:sldId id="321" r:id="rId8"/>
    <p:sldId id="326" r:id="rId9"/>
    <p:sldId id="325" r:id="rId10"/>
    <p:sldId id="324" r:id="rId11"/>
    <p:sldId id="320" r:id="rId12"/>
    <p:sldId id="331" r:id="rId13"/>
    <p:sldId id="327" r:id="rId14"/>
    <p:sldId id="329" r:id="rId15"/>
    <p:sldId id="332" r:id="rId16"/>
    <p:sldId id="33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овак Анна" initials="НА" lastIdx="3" clrIdx="0">
    <p:extLst>
      <p:ext uri="{19B8F6BF-5375-455C-9EA6-DF929625EA0E}">
        <p15:presenceInfo xmlns:p15="http://schemas.microsoft.com/office/powerpoint/2012/main" userId="S-1-5-21-2252683974-3048039311-3303798710-240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95614" autoAdjust="0"/>
  </p:normalViewPr>
  <p:slideViewPr>
    <p:cSldViewPr>
      <p:cViewPr varScale="1">
        <p:scale>
          <a:sx n="68" d="100"/>
          <a:sy n="68" d="100"/>
        </p:scale>
        <p:origin x="11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telpu.com.ua/archives/2099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telpu.com.ua/archives/2099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FCD0FA-F8A1-468C-9D20-5BAAAF6D6D7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D855490-715B-42A0-A9E4-F1EA8C2857E8}">
      <dgm:prSet/>
      <dgm:spPr/>
      <dgm:t>
        <a:bodyPr/>
        <a:lstStyle/>
        <a:p>
          <a:r>
            <a:rPr lang="uk-UA" dirty="0"/>
            <a:t>Конвенцією передбачено </a:t>
          </a:r>
          <a:r>
            <a:rPr lang="uk-UA" b="1" dirty="0"/>
            <a:t>виключно: </a:t>
          </a:r>
          <a:endParaRPr lang="ru-RU" b="1" dirty="0"/>
        </a:p>
      </dgm:t>
    </dgm:pt>
    <dgm:pt modelId="{CA1AF8B7-E35D-48DB-8540-733F5DBC7988}" type="parTrans" cxnId="{16F3E881-0D56-404D-B0F3-47755E4E3B53}">
      <dgm:prSet/>
      <dgm:spPr/>
      <dgm:t>
        <a:bodyPr/>
        <a:lstStyle/>
        <a:p>
          <a:endParaRPr lang="ru-RU"/>
        </a:p>
      </dgm:t>
    </dgm:pt>
    <dgm:pt modelId="{744B8AF7-1D82-41A8-A061-46166C98B4B7}" type="sibTrans" cxnId="{16F3E881-0D56-404D-B0F3-47755E4E3B53}">
      <dgm:prSet/>
      <dgm:spPr/>
      <dgm:t>
        <a:bodyPr/>
        <a:lstStyle/>
        <a:p>
          <a:endParaRPr lang="ru-RU"/>
        </a:p>
      </dgm:t>
    </dgm:pt>
    <dgm:pt modelId="{5D5CBA3D-7DBA-406E-860B-74237269E1A0}">
      <dgm:prSet/>
      <dgm:spPr/>
      <dgm:t>
        <a:bodyPr/>
        <a:lstStyle/>
        <a:p>
          <a:r>
            <a:rPr lang="ru-RU" dirty="0" err="1"/>
            <a:t>Стаття</a:t>
          </a:r>
          <a:r>
            <a:rPr lang="ru-RU" dirty="0"/>
            <a:t> 16 - </a:t>
          </a:r>
          <a:r>
            <a:rPr lang="ru-RU" dirty="0" err="1"/>
            <a:t>Термінове</a:t>
          </a:r>
          <a:r>
            <a:rPr lang="ru-RU" dirty="0"/>
            <a:t> </a:t>
          </a:r>
          <a:r>
            <a:rPr lang="ru-RU" dirty="0" err="1"/>
            <a:t>збереження</a:t>
          </a:r>
          <a:r>
            <a:rPr lang="ru-RU" dirty="0"/>
            <a:t> </a:t>
          </a:r>
          <a:r>
            <a:rPr lang="ru-RU" dirty="0" err="1"/>
            <a:t>комп'ютерних</a:t>
          </a:r>
          <a:r>
            <a:rPr lang="ru-RU" dirty="0"/>
            <a:t> </a:t>
          </a:r>
          <a:r>
            <a:rPr lang="ru-RU" dirty="0" err="1"/>
            <a:t>даних</a:t>
          </a:r>
          <a:r>
            <a:rPr lang="ru-RU" dirty="0"/>
            <a:t>, </a:t>
          </a:r>
          <a:r>
            <a:rPr lang="ru-RU" dirty="0" err="1"/>
            <a:t>які</a:t>
          </a:r>
          <a:r>
            <a:rPr lang="ru-RU" dirty="0"/>
            <a:t> </a:t>
          </a:r>
          <a:r>
            <a:rPr lang="ru-RU" dirty="0" err="1"/>
            <a:t>зберігаються</a:t>
          </a:r>
          <a:endParaRPr lang="ru-RU" dirty="0"/>
        </a:p>
      </dgm:t>
    </dgm:pt>
    <dgm:pt modelId="{4B5AA9AB-D893-4B96-B5F1-FA861320A14E}" type="parTrans" cxnId="{1E013142-58BE-4CE4-835A-2F47C7BBC769}">
      <dgm:prSet/>
      <dgm:spPr/>
      <dgm:t>
        <a:bodyPr/>
        <a:lstStyle/>
        <a:p>
          <a:endParaRPr lang="ru-RU"/>
        </a:p>
      </dgm:t>
    </dgm:pt>
    <dgm:pt modelId="{79427850-2FD0-44A6-88CD-D14CF6E3003E}" type="sibTrans" cxnId="{1E013142-58BE-4CE4-835A-2F47C7BBC769}">
      <dgm:prSet/>
      <dgm:spPr/>
      <dgm:t>
        <a:bodyPr/>
        <a:lstStyle/>
        <a:p>
          <a:endParaRPr lang="ru-RU"/>
        </a:p>
      </dgm:t>
    </dgm:pt>
    <dgm:pt modelId="{599E11BE-76C2-4356-AF1E-4C08248F1DBD}">
      <dgm:prSet/>
      <dgm:spPr/>
      <dgm:t>
        <a:bodyPr/>
        <a:lstStyle/>
        <a:p>
          <a:r>
            <a:rPr lang="ru-RU"/>
            <a:t>Стаття 17 - Термінове збереження і часткове розкриття даних про рух інформації </a:t>
          </a:r>
        </a:p>
      </dgm:t>
    </dgm:pt>
    <dgm:pt modelId="{317576AD-3B28-4250-96FD-9F39ACDD28DD}" type="parTrans" cxnId="{2D0215F4-940F-4BA6-AEEE-69EEC1C799E8}">
      <dgm:prSet/>
      <dgm:spPr/>
      <dgm:t>
        <a:bodyPr/>
        <a:lstStyle/>
        <a:p>
          <a:endParaRPr lang="ru-RU"/>
        </a:p>
      </dgm:t>
    </dgm:pt>
    <dgm:pt modelId="{C00011B0-C1F7-4221-B890-AAF47F0DB533}" type="sibTrans" cxnId="{2D0215F4-940F-4BA6-AEEE-69EEC1C799E8}">
      <dgm:prSet/>
      <dgm:spPr/>
      <dgm:t>
        <a:bodyPr/>
        <a:lstStyle/>
        <a:p>
          <a:endParaRPr lang="ru-RU"/>
        </a:p>
      </dgm:t>
    </dgm:pt>
    <dgm:pt modelId="{1331424C-6FE5-47EA-B7B8-E3DBCDE7A496}">
      <dgm:prSet/>
      <dgm:spPr/>
      <dgm:t>
        <a:bodyPr/>
        <a:lstStyle/>
        <a:p>
          <a:r>
            <a:rPr lang="uk-UA" b="1" dirty="0"/>
            <a:t>Обмеження доступу до того чи іншого ресурсу, сервісу не встановлено</a:t>
          </a:r>
          <a:r>
            <a:rPr lang="uk-UA" dirty="0"/>
            <a:t>.</a:t>
          </a:r>
          <a:endParaRPr lang="ru-RU" dirty="0"/>
        </a:p>
      </dgm:t>
    </dgm:pt>
    <dgm:pt modelId="{9E0B4D25-2F9E-43F2-8B37-6375CDFA0200}" type="parTrans" cxnId="{CDFCF5E9-A866-465B-BCBA-D1CB0A84DF5F}">
      <dgm:prSet/>
      <dgm:spPr/>
      <dgm:t>
        <a:bodyPr/>
        <a:lstStyle/>
        <a:p>
          <a:endParaRPr lang="ru-RU"/>
        </a:p>
      </dgm:t>
    </dgm:pt>
    <dgm:pt modelId="{ABF8BDF7-AE4E-41F4-BDED-6F97D036ECE3}" type="sibTrans" cxnId="{CDFCF5E9-A866-465B-BCBA-D1CB0A84DF5F}">
      <dgm:prSet/>
      <dgm:spPr/>
      <dgm:t>
        <a:bodyPr/>
        <a:lstStyle/>
        <a:p>
          <a:endParaRPr lang="ru-RU"/>
        </a:p>
      </dgm:t>
    </dgm:pt>
    <dgm:pt modelId="{63F2EC59-5E2D-474E-BA56-A1164B0C5E35}" type="pres">
      <dgm:prSet presAssocID="{CAFCD0FA-F8A1-468C-9D20-5BAAAF6D6D74}" presName="compositeShape" presStyleCnt="0">
        <dgm:presLayoutVars>
          <dgm:dir/>
          <dgm:resizeHandles/>
        </dgm:presLayoutVars>
      </dgm:prSet>
      <dgm:spPr/>
    </dgm:pt>
    <dgm:pt modelId="{1A8019A0-DBA0-4EAA-B927-944F4E3D011D}" type="pres">
      <dgm:prSet presAssocID="{CAFCD0FA-F8A1-468C-9D20-5BAAAF6D6D74}" presName="pyramid" presStyleLbl="node1" presStyleIdx="0" presStyleCnt="1"/>
      <dgm:spPr/>
    </dgm:pt>
    <dgm:pt modelId="{FA4D4531-FDD7-4351-AAD9-7C1B54D61F05}" type="pres">
      <dgm:prSet presAssocID="{CAFCD0FA-F8A1-468C-9D20-5BAAAF6D6D74}" presName="theList" presStyleCnt="0"/>
      <dgm:spPr/>
    </dgm:pt>
    <dgm:pt modelId="{1AC8DFB4-72A0-44FE-A58F-31BBEBBAF65A}" type="pres">
      <dgm:prSet presAssocID="{FD855490-715B-42A0-A9E4-F1EA8C2857E8}" presName="aNode" presStyleLbl="fgAcc1" presStyleIdx="0" presStyleCnt="4">
        <dgm:presLayoutVars>
          <dgm:bulletEnabled val="1"/>
        </dgm:presLayoutVars>
      </dgm:prSet>
      <dgm:spPr/>
    </dgm:pt>
    <dgm:pt modelId="{B2EB071E-04E7-4A62-BEED-B10A83B9142B}" type="pres">
      <dgm:prSet presAssocID="{FD855490-715B-42A0-A9E4-F1EA8C2857E8}" presName="aSpace" presStyleCnt="0"/>
      <dgm:spPr/>
    </dgm:pt>
    <dgm:pt modelId="{9C4355D8-7979-4459-BD74-14C61FCB49D2}" type="pres">
      <dgm:prSet presAssocID="{5D5CBA3D-7DBA-406E-860B-74237269E1A0}" presName="aNode" presStyleLbl="fgAcc1" presStyleIdx="1" presStyleCnt="4">
        <dgm:presLayoutVars>
          <dgm:bulletEnabled val="1"/>
        </dgm:presLayoutVars>
      </dgm:prSet>
      <dgm:spPr/>
    </dgm:pt>
    <dgm:pt modelId="{6D5072FF-829E-46A8-B180-DEDE2E986458}" type="pres">
      <dgm:prSet presAssocID="{5D5CBA3D-7DBA-406E-860B-74237269E1A0}" presName="aSpace" presStyleCnt="0"/>
      <dgm:spPr/>
    </dgm:pt>
    <dgm:pt modelId="{EE6BE321-438C-4F7D-84A6-6ADB3B4A42DA}" type="pres">
      <dgm:prSet presAssocID="{599E11BE-76C2-4356-AF1E-4C08248F1DBD}" presName="aNode" presStyleLbl="fgAcc1" presStyleIdx="2" presStyleCnt="4">
        <dgm:presLayoutVars>
          <dgm:bulletEnabled val="1"/>
        </dgm:presLayoutVars>
      </dgm:prSet>
      <dgm:spPr/>
    </dgm:pt>
    <dgm:pt modelId="{53A8B27A-FAB8-4BD2-8353-A0C1256AEF59}" type="pres">
      <dgm:prSet presAssocID="{599E11BE-76C2-4356-AF1E-4C08248F1DBD}" presName="aSpace" presStyleCnt="0"/>
      <dgm:spPr/>
    </dgm:pt>
    <dgm:pt modelId="{1A0F41BE-5DED-49A0-A9E0-914135B3C250}" type="pres">
      <dgm:prSet presAssocID="{1331424C-6FE5-47EA-B7B8-E3DBCDE7A496}" presName="aNode" presStyleLbl="fgAcc1" presStyleIdx="3" presStyleCnt="4">
        <dgm:presLayoutVars>
          <dgm:bulletEnabled val="1"/>
        </dgm:presLayoutVars>
      </dgm:prSet>
      <dgm:spPr/>
    </dgm:pt>
    <dgm:pt modelId="{E5CD2D51-534F-4D27-9609-25D7E7C3CB43}" type="pres">
      <dgm:prSet presAssocID="{1331424C-6FE5-47EA-B7B8-E3DBCDE7A496}" presName="aSpace" presStyleCnt="0"/>
      <dgm:spPr/>
    </dgm:pt>
  </dgm:ptLst>
  <dgm:cxnLst>
    <dgm:cxn modelId="{1E013142-58BE-4CE4-835A-2F47C7BBC769}" srcId="{CAFCD0FA-F8A1-468C-9D20-5BAAAF6D6D74}" destId="{5D5CBA3D-7DBA-406E-860B-74237269E1A0}" srcOrd="1" destOrd="0" parTransId="{4B5AA9AB-D893-4B96-B5F1-FA861320A14E}" sibTransId="{79427850-2FD0-44A6-88CD-D14CF6E3003E}"/>
    <dgm:cxn modelId="{4025BE47-3B7A-478C-8FCE-D6C841942A05}" type="presOf" srcId="{5D5CBA3D-7DBA-406E-860B-74237269E1A0}" destId="{9C4355D8-7979-4459-BD74-14C61FCB49D2}" srcOrd="0" destOrd="0" presId="urn:microsoft.com/office/officeart/2005/8/layout/pyramid2"/>
    <dgm:cxn modelId="{69C08C5A-B2AE-4A6F-9E85-6DD04F59C3C4}" type="presOf" srcId="{CAFCD0FA-F8A1-468C-9D20-5BAAAF6D6D74}" destId="{63F2EC59-5E2D-474E-BA56-A1164B0C5E35}" srcOrd="0" destOrd="0" presId="urn:microsoft.com/office/officeart/2005/8/layout/pyramid2"/>
    <dgm:cxn modelId="{16F3E881-0D56-404D-B0F3-47755E4E3B53}" srcId="{CAFCD0FA-F8A1-468C-9D20-5BAAAF6D6D74}" destId="{FD855490-715B-42A0-A9E4-F1EA8C2857E8}" srcOrd="0" destOrd="0" parTransId="{CA1AF8B7-E35D-48DB-8540-733F5DBC7988}" sibTransId="{744B8AF7-1D82-41A8-A061-46166C98B4B7}"/>
    <dgm:cxn modelId="{A8AFF0B1-DC51-45B9-BF0E-D5EA6220B268}" type="presOf" srcId="{FD855490-715B-42A0-A9E4-F1EA8C2857E8}" destId="{1AC8DFB4-72A0-44FE-A58F-31BBEBBAF65A}" srcOrd="0" destOrd="0" presId="urn:microsoft.com/office/officeart/2005/8/layout/pyramid2"/>
    <dgm:cxn modelId="{CDFCF5E9-A866-465B-BCBA-D1CB0A84DF5F}" srcId="{CAFCD0FA-F8A1-468C-9D20-5BAAAF6D6D74}" destId="{1331424C-6FE5-47EA-B7B8-E3DBCDE7A496}" srcOrd="3" destOrd="0" parTransId="{9E0B4D25-2F9E-43F2-8B37-6375CDFA0200}" sibTransId="{ABF8BDF7-AE4E-41F4-BDED-6F97D036ECE3}"/>
    <dgm:cxn modelId="{8BF0A8EA-8DE3-4260-B544-2801544160EA}" type="presOf" srcId="{599E11BE-76C2-4356-AF1E-4C08248F1DBD}" destId="{EE6BE321-438C-4F7D-84A6-6ADB3B4A42DA}" srcOrd="0" destOrd="0" presId="urn:microsoft.com/office/officeart/2005/8/layout/pyramid2"/>
    <dgm:cxn modelId="{2D0215F4-940F-4BA6-AEEE-69EEC1C799E8}" srcId="{CAFCD0FA-F8A1-468C-9D20-5BAAAF6D6D74}" destId="{599E11BE-76C2-4356-AF1E-4C08248F1DBD}" srcOrd="2" destOrd="0" parTransId="{317576AD-3B28-4250-96FD-9F39ACDD28DD}" sibTransId="{C00011B0-C1F7-4221-B890-AAF47F0DB533}"/>
    <dgm:cxn modelId="{857DBAF7-7D29-4F70-BAEF-E48B5B5B3622}" type="presOf" srcId="{1331424C-6FE5-47EA-B7B8-E3DBCDE7A496}" destId="{1A0F41BE-5DED-49A0-A9E0-914135B3C250}" srcOrd="0" destOrd="0" presId="urn:microsoft.com/office/officeart/2005/8/layout/pyramid2"/>
    <dgm:cxn modelId="{3B44E80C-6CCF-4503-82B0-8665BA75D2B1}" type="presParOf" srcId="{63F2EC59-5E2D-474E-BA56-A1164B0C5E35}" destId="{1A8019A0-DBA0-4EAA-B927-944F4E3D011D}" srcOrd="0" destOrd="0" presId="urn:microsoft.com/office/officeart/2005/8/layout/pyramid2"/>
    <dgm:cxn modelId="{882A358A-E5C5-414D-8DDA-E79F774EBD5D}" type="presParOf" srcId="{63F2EC59-5E2D-474E-BA56-A1164B0C5E35}" destId="{FA4D4531-FDD7-4351-AAD9-7C1B54D61F05}" srcOrd="1" destOrd="0" presId="urn:microsoft.com/office/officeart/2005/8/layout/pyramid2"/>
    <dgm:cxn modelId="{9EFE47B9-85AF-4666-8872-B9AE6FB15B50}" type="presParOf" srcId="{FA4D4531-FDD7-4351-AAD9-7C1B54D61F05}" destId="{1AC8DFB4-72A0-44FE-A58F-31BBEBBAF65A}" srcOrd="0" destOrd="0" presId="urn:microsoft.com/office/officeart/2005/8/layout/pyramid2"/>
    <dgm:cxn modelId="{40299C83-0E51-4A31-9588-3AD425B597CC}" type="presParOf" srcId="{FA4D4531-FDD7-4351-AAD9-7C1B54D61F05}" destId="{B2EB071E-04E7-4A62-BEED-B10A83B9142B}" srcOrd="1" destOrd="0" presId="urn:microsoft.com/office/officeart/2005/8/layout/pyramid2"/>
    <dgm:cxn modelId="{B11442D6-BCC7-4239-976C-3907E2173767}" type="presParOf" srcId="{FA4D4531-FDD7-4351-AAD9-7C1B54D61F05}" destId="{9C4355D8-7979-4459-BD74-14C61FCB49D2}" srcOrd="2" destOrd="0" presId="urn:microsoft.com/office/officeart/2005/8/layout/pyramid2"/>
    <dgm:cxn modelId="{0269CCBD-A646-4DD9-9989-DC8F9F07D86F}" type="presParOf" srcId="{FA4D4531-FDD7-4351-AAD9-7C1B54D61F05}" destId="{6D5072FF-829E-46A8-B180-DEDE2E986458}" srcOrd="3" destOrd="0" presId="urn:microsoft.com/office/officeart/2005/8/layout/pyramid2"/>
    <dgm:cxn modelId="{0DEFBD1B-0F81-4045-9D34-99DC18A6307B}" type="presParOf" srcId="{FA4D4531-FDD7-4351-AAD9-7C1B54D61F05}" destId="{EE6BE321-438C-4F7D-84A6-6ADB3B4A42DA}" srcOrd="4" destOrd="0" presId="urn:microsoft.com/office/officeart/2005/8/layout/pyramid2"/>
    <dgm:cxn modelId="{5E80CE60-C0F5-41DC-A6D2-F806759ACE6A}" type="presParOf" srcId="{FA4D4531-FDD7-4351-AAD9-7C1B54D61F05}" destId="{53A8B27A-FAB8-4BD2-8353-A0C1256AEF59}" srcOrd="5" destOrd="0" presId="urn:microsoft.com/office/officeart/2005/8/layout/pyramid2"/>
    <dgm:cxn modelId="{E0ADCFCE-6C74-4BAB-978E-AA6CC55B1726}" type="presParOf" srcId="{FA4D4531-FDD7-4351-AAD9-7C1B54D61F05}" destId="{1A0F41BE-5DED-49A0-A9E0-914135B3C250}" srcOrd="6" destOrd="0" presId="urn:microsoft.com/office/officeart/2005/8/layout/pyramid2"/>
    <dgm:cxn modelId="{3FEE2E9D-18E9-460B-8236-2A3F301F62B2}" type="presParOf" srcId="{FA4D4531-FDD7-4351-AAD9-7C1B54D61F05}" destId="{E5CD2D51-534F-4D27-9609-25D7E7C3CB4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4B14A0-1699-43B6-91FE-B43797A951A2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40DDB3-BDBC-485F-B284-832F8CC466EB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uk-UA" sz="1600" dirty="0">
              <a:solidFill>
                <a:schemeClr val="bg1"/>
              </a:solidFill>
            </a:rPr>
            <a:t> </a:t>
          </a:r>
          <a:r>
            <a:rPr lang="uk-UA" sz="1200" dirty="0">
              <a:solidFill>
                <a:schemeClr val="bg1"/>
              </a:solidFill>
            </a:rPr>
            <a:t>З прийняттям у 2003 році ЗУ </a:t>
          </a:r>
          <a:r>
            <a:rPr lang="ru-RU" sz="1200" dirty="0">
              <a:solidFill>
                <a:schemeClr val="bg1"/>
              </a:solidFill>
            </a:rPr>
            <a:t>«</a:t>
          </a:r>
          <a:r>
            <a:rPr lang="uk-UA" sz="1200" dirty="0">
              <a:solidFill>
                <a:schemeClr val="bg1"/>
              </a:solidFill>
            </a:rPr>
            <a:t>Про телекомунікації» запроваджено </a:t>
          </a:r>
          <a:r>
            <a:rPr lang="uk-UA" sz="1200" b="1" dirty="0">
              <a:solidFill>
                <a:schemeClr val="bg1"/>
              </a:solidFill>
            </a:rPr>
            <a:t>ПРАВО</a:t>
          </a:r>
          <a:r>
            <a:rPr lang="uk-UA" sz="1200" dirty="0">
              <a:solidFill>
                <a:schemeClr val="bg1"/>
              </a:solidFill>
            </a:rPr>
            <a:t> оператора на </a:t>
          </a:r>
          <a:r>
            <a:rPr lang="uk-UA" sz="1200" b="1" dirty="0">
              <a:solidFill>
                <a:schemeClr val="bg1"/>
              </a:solidFill>
            </a:rPr>
            <a:t>підставі рішення суду </a:t>
          </a:r>
          <a:r>
            <a:rPr lang="uk-UA" sz="1200" dirty="0">
              <a:solidFill>
                <a:schemeClr val="bg1"/>
              </a:solidFill>
            </a:rPr>
            <a:t>відключати кінцеве обладнання, якщо воно використовується абонентом для вчинення протиправних дій або дій, що загрожують інтересам державної безпеки; (ст. 38)  </a:t>
          </a:r>
          <a:endParaRPr lang="ru-RU" sz="1200" dirty="0">
            <a:solidFill>
              <a:schemeClr val="bg1"/>
            </a:solidFill>
          </a:endParaRPr>
        </a:p>
      </dgm:t>
    </dgm:pt>
    <dgm:pt modelId="{953CB386-5972-4673-863A-8E06C0ECDC76}" type="parTrans" cxnId="{BA1E5E4F-88B1-4446-8E48-E87D36C51A18}">
      <dgm:prSet/>
      <dgm:spPr/>
      <dgm:t>
        <a:bodyPr/>
        <a:lstStyle/>
        <a:p>
          <a:endParaRPr lang="ru-RU"/>
        </a:p>
      </dgm:t>
    </dgm:pt>
    <dgm:pt modelId="{DB754FEC-57FE-45F9-9592-9039034FD03E}" type="sibTrans" cxnId="{BA1E5E4F-88B1-4446-8E48-E87D36C51A18}">
      <dgm:prSet/>
      <dgm:spPr/>
      <dgm:t>
        <a:bodyPr/>
        <a:lstStyle/>
        <a:p>
          <a:endParaRPr lang="ru-RU"/>
        </a:p>
      </dgm:t>
    </dgm:pt>
    <dgm:pt modelId="{DB168BA7-3AF1-4A81-B85B-9A13B5C4F99A}">
      <dgm:prSet custT="1"/>
      <dgm:spPr/>
      <dgm:t>
        <a:bodyPr/>
        <a:lstStyle/>
        <a:p>
          <a:pPr algn="just"/>
          <a:r>
            <a:rPr lang="uk-UA" sz="1200" dirty="0"/>
            <a:t>У 2010 році </a:t>
          </a:r>
          <a:r>
            <a:rPr lang="uk-UA" sz="1200" dirty="0" err="1"/>
            <a:t>внесено</a:t>
          </a:r>
          <a:r>
            <a:rPr lang="uk-UA" sz="1200" dirty="0"/>
            <a:t> зміни до Закону та надано </a:t>
          </a:r>
          <a:r>
            <a:rPr lang="uk-UA" sz="1200" b="1" dirty="0"/>
            <a:t>З</a:t>
          </a:r>
          <a:r>
            <a:rPr lang="ru-RU" sz="1200" b="1" dirty="0"/>
            <a:t>ОБОВ’ЯЗАННЯ на </a:t>
          </a:r>
          <a:r>
            <a:rPr lang="ru-RU" sz="1200" b="1" dirty="0" err="1"/>
            <a:t>підставі</a:t>
          </a:r>
          <a:r>
            <a:rPr lang="ru-RU" sz="1200" b="1" dirty="0"/>
            <a:t> рішення суду </a:t>
          </a:r>
          <a:r>
            <a:rPr lang="ru-RU" sz="1200" dirty="0"/>
            <a:t>обмежувати доступ </a:t>
          </a:r>
          <a:r>
            <a:rPr lang="ru-RU" sz="1200" dirty="0" err="1"/>
            <a:t>своїх</a:t>
          </a:r>
          <a:r>
            <a:rPr lang="ru-RU" sz="1200" dirty="0"/>
            <a:t> </a:t>
          </a:r>
          <a:r>
            <a:rPr lang="ru-RU" sz="1200" dirty="0" err="1"/>
            <a:t>абонентів</a:t>
          </a:r>
          <a:r>
            <a:rPr lang="ru-RU" sz="1200" dirty="0"/>
            <a:t> до </a:t>
          </a:r>
          <a:r>
            <a:rPr lang="ru-RU" sz="1200" dirty="0" err="1"/>
            <a:t>ресурсів</a:t>
          </a:r>
          <a:r>
            <a:rPr lang="ru-RU" sz="1200" dirty="0"/>
            <a:t>, через </a:t>
          </a:r>
          <a:r>
            <a:rPr lang="ru-RU" sz="1200" dirty="0" err="1"/>
            <a:t>які</a:t>
          </a:r>
          <a:r>
            <a:rPr lang="ru-RU" sz="1200" dirty="0"/>
            <a:t> </a:t>
          </a:r>
          <a:r>
            <a:rPr lang="ru-RU" sz="1200" dirty="0" err="1"/>
            <a:t>здійснюється</a:t>
          </a:r>
          <a:r>
            <a:rPr lang="ru-RU" sz="1200" dirty="0"/>
            <a:t> </a:t>
          </a:r>
          <a:r>
            <a:rPr lang="ru-RU" sz="1200" dirty="0" err="1"/>
            <a:t>розповсюдження</a:t>
          </a:r>
          <a:r>
            <a:rPr lang="ru-RU" sz="1200" dirty="0"/>
            <a:t> </a:t>
          </a:r>
          <a:r>
            <a:rPr lang="ru-RU" sz="1200" dirty="0" err="1"/>
            <a:t>дитячої</a:t>
          </a:r>
          <a:r>
            <a:rPr lang="ru-RU" sz="1200" dirty="0"/>
            <a:t> </a:t>
          </a:r>
          <a:r>
            <a:rPr lang="ru-RU" sz="1200" dirty="0" err="1"/>
            <a:t>порнографії</a:t>
          </a:r>
          <a:r>
            <a:rPr lang="ru-RU" sz="1200" dirty="0"/>
            <a:t>;</a:t>
          </a:r>
        </a:p>
        <a:p>
          <a:pPr algn="just"/>
          <a:r>
            <a:rPr lang="ru-RU" sz="1200" dirty="0"/>
            <a:t> (п.18 ч. 1 ст. 39).  </a:t>
          </a:r>
        </a:p>
      </dgm:t>
    </dgm:pt>
    <dgm:pt modelId="{A8C50E01-57BB-4298-85A7-B1F3414A62B4}" type="parTrans" cxnId="{A88F0AFF-9FAD-4F8C-97C2-AAD5AEE8CB46}">
      <dgm:prSet/>
      <dgm:spPr/>
      <dgm:t>
        <a:bodyPr/>
        <a:lstStyle/>
        <a:p>
          <a:endParaRPr lang="ru-RU"/>
        </a:p>
      </dgm:t>
    </dgm:pt>
    <dgm:pt modelId="{A5A223B0-B8F2-418B-91D5-B3FF1A209FA3}" type="sibTrans" cxnId="{A88F0AFF-9FAD-4F8C-97C2-AAD5AEE8CB46}">
      <dgm:prSet/>
      <dgm:spPr/>
      <dgm:t>
        <a:bodyPr/>
        <a:lstStyle/>
        <a:p>
          <a:endParaRPr lang="ru-RU"/>
        </a:p>
      </dgm:t>
    </dgm:pt>
    <dgm:pt modelId="{3B1AD9A8-01EE-4097-801C-32B6252E12C4}">
      <dgm:prSet/>
      <dgm:spPr/>
      <dgm:t>
        <a:bodyPr/>
        <a:lstStyle/>
        <a:p>
          <a:endParaRPr lang="ru-RU"/>
        </a:p>
      </dgm:t>
    </dgm:pt>
    <dgm:pt modelId="{0C9E72F5-8457-468B-AD35-6C48D254FCB3}" type="parTrans" cxnId="{9C7D8190-D7AF-4495-AABB-18DCAE6BB3DF}">
      <dgm:prSet/>
      <dgm:spPr/>
      <dgm:t>
        <a:bodyPr/>
        <a:lstStyle/>
        <a:p>
          <a:endParaRPr lang="ru-RU"/>
        </a:p>
      </dgm:t>
    </dgm:pt>
    <dgm:pt modelId="{34951999-BDD2-439F-BB47-FDCAA5AFF22B}" type="sibTrans" cxnId="{9C7D8190-D7AF-4495-AABB-18DCAE6BB3DF}">
      <dgm:prSet/>
      <dgm:spPr/>
      <dgm:t>
        <a:bodyPr/>
        <a:lstStyle/>
        <a:p>
          <a:endParaRPr lang="ru-RU"/>
        </a:p>
      </dgm:t>
    </dgm:pt>
    <dgm:pt modelId="{4CB41CA4-B9E4-423A-B2D5-2DD79C822AFD}">
      <dgm:prSet/>
      <dgm:spPr/>
      <dgm:t>
        <a:bodyPr/>
        <a:lstStyle/>
        <a:p>
          <a:endParaRPr lang="ru-RU"/>
        </a:p>
      </dgm:t>
    </dgm:pt>
    <dgm:pt modelId="{06DB35FA-2FCA-4400-AF08-0A926CAECDCD}" type="parTrans" cxnId="{39C5BD58-E144-45B3-B008-0EB1899A36E7}">
      <dgm:prSet/>
      <dgm:spPr/>
      <dgm:t>
        <a:bodyPr/>
        <a:lstStyle/>
        <a:p>
          <a:endParaRPr lang="ru-RU"/>
        </a:p>
      </dgm:t>
    </dgm:pt>
    <dgm:pt modelId="{7C489523-0A69-4F32-8122-3AB551F8249D}" type="sibTrans" cxnId="{39C5BD58-E144-45B3-B008-0EB1899A36E7}">
      <dgm:prSet/>
      <dgm:spPr/>
      <dgm:t>
        <a:bodyPr/>
        <a:lstStyle/>
        <a:p>
          <a:endParaRPr lang="ru-RU"/>
        </a:p>
      </dgm:t>
    </dgm:pt>
    <dgm:pt modelId="{4074FE88-0778-451E-8118-EA419C4F0805}" type="pres">
      <dgm:prSet presAssocID="{E84B14A0-1699-43B6-91FE-B43797A951A2}" presName="compositeShape" presStyleCnt="0">
        <dgm:presLayoutVars>
          <dgm:chMax val="2"/>
          <dgm:dir/>
          <dgm:resizeHandles val="exact"/>
        </dgm:presLayoutVars>
      </dgm:prSet>
      <dgm:spPr/>
    </dgm:pt>
    <dgm:pt modelId="{0678241A-F97E-450B-8DCD-138E59E1E8A1}" type="pres">
      <dgm:prSet presAssocID="{E84B14A0-1699-43B6-91FE-B43797A951A2}" presName="ribbon" presStyleLbl="node1" presStyleIdx="0" presStyleCnt="1"/>
      <dgm:spPr/>
    </dgm:pt>
    <dgm:pt modelId="{C57F05C4-0BF5-48C3-932D-46EFA4C4DAFE}" type="pres">
      <dgm:prSet presAssocID="{E84B14A0-1699-43B6-91FE-B43797A951A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E741B697-5214-47BA-A5CD-44CC711EA2D4}" type="pres">
      <dgm:prSet presAssocID="{E84B14A0-1699-43B6-91FE-B43797A951A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953801B-B200-4E6C-BE42-D0FD272AF161}" type="presOf" srcId="{E84B14A0-1699-43B6-91FE-B43797A951A2}" destId="{4074FE88-0778-451E-8118-EA419C4F0805}" srcOrd="0" destOrd="0" presId="urn:microsoft.com/office/officeart/2005/8/layout/arrow6"/>
    <dgm:cxn modelId="{3CA9A926-4EDE-489F-82F1-9F2118E197AB}" type="presOf" srcId="{DB168BA7-3AF1-4A81-B85B-9A13B5C4F99A}" destId="{E741B697-5214-47BA-A5CD-44CC711EA2D4}" srcOrd="0" destOrd="0" presId="urn:microsoft.com/office/officeart/2005/8/layout/arrow6"/>
    <dgm:cxn modelId="{BA1E5E4F-88B1-4446-8E48-E87D36C51A18}" srcId="{E84B14A0-1699-43B6-91FE-B43797A951A2}" destId="{7740DDB3-BDBC-485F-B284-832F8CC466EB}" srcOrd="0" destOrd="0" parTransId="{953CB386-5972-4673-863A-8E06C0ECDC76}" sibTransId="{DB754FEC-57FE-45F9-9592-9039034FD03E}"/>
    <dgm:cxn modelId="{39C5BD58-E144-45B3-B008-0EB1899A36E7}" srcId="{E84B14A0-1699-43B6-91FE-B43797A951A2}" destId="{4CB41CA4-B9E4-423A-B2D5-2DD79C822AFD}" srcOrd="2" destOrd="0" parTransId="{06DB35FA-2FCA-4400-AF08-0A926CAECDCD}" sibTransId="{7C489523-0A69-4F32-8122-3AB551F8249D}"/>
    <dgm:cxn modelId="{681FC385-551F-43B9-B417-4D72162E5125}" type="presOf" srcId="{7740DDB3-BDBC-485F-B284-832F8CC466EB}" destId="{C57F05C4-0BF5-48C3-932D-46EFA4C4DAFE}" srcOrd="0" destOrd="0" presId="urn:microsoft.com/office/officeart/2005/8/layout/arrow6"/>
    <dgm:cxn modelId="{9C7D8190-D7AF-4495-AABB-18DCAE6BB3DF}" srcId="{E84B14A0-1699-43B6-91FE-B43797A951A2}" destId="{3B1AD9A8-01EE-4097-801C-32B6252E12C4}" srcOrd="3" destOrd="0" parTransId="{0C9E72F5-8457-468B-AD35-6C48D254FCB3}" sibTransId="{34951999-BDD2-439F-BB47-FDCAA5AFF22B}"/>
    <dgm:cxn modelId="{A88F0AFF-9FAD-4F8C-97C2-AAD5AEE8CB46}" srcId="{E84B14A0-1699-43B6-91FE-B43797A951A2}" destId="{DB168BA7-3AF1-4A81-B85B-9A13B5C4F99A}" srcOrd="1" destOrd="0" parTransId="{A8C50E01-57BB-4298-85A7-B1F3414A62B4}" sibTransId="{A5A223B0-B8F2-418B-91D5-B3FF1A209FA3}"/>
    <dgm:cxn modelId="{15520F16-7DD7-4354-9EC3-6BC6D2B33861}" type="presParOf" srcId="{4074FE88-0778-451E-8118-EA419C4F0805}" destId="{0678241A-F97E-450B-8DCD-138E59E1E8A1}" srcOrd="0" destOrd="0" presId="urn:microsoft.com/office/officeart/2005/8/layout/arrow6"/>
    <dgm:cxn modelId="{CBC43FAC-917A-44CD-A57F-5B6A2F1191DA}" type="presParOf" srcId="{4074FE88-0778-451E-8118-EA419C4F0805}" destId="{C57F05C4-0BF5-48C3-932D-46EFA4C4DAFE}" srcOrd="1" destOrd="0" presId="urn:microsoft.com/office/officeart/2005/8/layout/arrow6"/>
    <dgm:cxn modelId="{C5FB8D65-EA4B-4F6A-A51E-8D463E542A16}" type="presParOf" srcId="{4074FE88-0778-451E-8118-EA419C4F0805}" destId="{E741B697-5214-47BA-A5CD-44CC711EA2D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571A23-E14D-495C-BAC3-2BDA26ED032E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75B769-5FFD-4E2D-9D11-B0A92AE016BF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>
              <a:latin typeface="Cambria" panose="02040503050406030204" pitchFamily="18" charset="0"/>
              <a:hlinkClick xmlns:r="http://schemas.openxmlformats.org/officeDocument/2006/relationships" r:id="rId1"/>
            </a:rPr>
            <a:t>Законопроекти </a:t>
          </a:r>
          <a:r>
            <a:rPr lang="ru-RU" dirty="0" err="1">
              <a:latin typeface="Cambria" panose="02040503050406030204" pitchFamily="18" charset="0"/>
            </a:rPr>
            <a:t>запроваджують</a:t>
          </a:r>
          <a:r>
            <a:rPr lang="ru-RU" dirty="0"/>
            <a:t>:</a:t>
          </a:r>
        </a:p>
      </dgm:t>
    </dgm:pt>
    <dgm:pt modelId="{168A5143-8F9A-4D30-B550-09DA1FD8E0C1}" type="parTrans" cxnId="{11BBEC55-0516-4378-ACDD-D84E41041AC2}">
      <dgm:prSet/>
      <dgm:spPr/>
      <dgm:t>
        <a:bodyPr/>
        <a:lstStyle/>
        <a:p>
          <a:endParaRPr lang="ru-RU"/>
        </a:p>
      </dgm:t>
    </dgm:pt>
    <dgm:pt modelId="{F9838929-3E10-4966-9E3A-695E3280E10C}" type="sibTrans" cxnId="{11BBEC55-0516-4378-ACDD-D84E41041AC2}">
      <dgm:prSet/>
      <dgm:spPr/>
      <dgm:t>
        <a:bodyPr/>
        <a:lstStyle/>
        <a:p>
          <a:endParaRPr lang="ru-RU"/>
        </a:p>
      </dgm:t>
    </dgm:pt>
    <dgm:pt modelId="{6F35CB8A-17CD-4077-B0EE-185AA350883D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err="1">
              <a:latin typeface="Cambria" panose="02040503050406030204" pitchFamily="18" charset="0"/>
            </a:rPr>
            <a:t>обов’язок</a:t>
          </a:r>
          <a:r>
            <a:rPr lang="ru-RU" b="1" dirty="0">
              <a:latin typeface="Cambria" panose="02040503050406030204" pitchFamily="18" charset="0"/>
            </a:rPr>
            <a:t> </a:t>
          </a:r>
          <a:r>
            <a:rPr lang="ru-RU" dirty="0">
              <a:latin typeface="Cambria" panose="02040503050406030204" pitchFamily="18" charset="0"/>
            </a:rPr>
            <a:t>для </a:t>
          </a:r>
          <a:r>
            <a:rPr lang="ru-RU" b="1" dirty="0">
              <a:latin typeface="Cambria" panose="02040503050406030204" pitchFamily="18" charset="0"/>
            </a:rPr>
            <a:t>оператора/провайдера </a:t>
          </a:r>
          <a:r>
            <a:rPr lang="ru-RU" b="1" dirty="0" err="1">
              <a:latin typeface="Cambria" panose="02040503050406030204" pitchFamily="18" charset="0"/>
            </a:rPr>
            <a:t>телекомунікацій</a:t>
          </a:r>
          <a:r>
            <a:rPr lang="ru-RU" dirty="0">
              <a:latin typeface="Cambria" panose="02040503050406030204" pitchFamily="18" charset="0"/>
            </a:rPr>
            <a:t> за </a:t>
          </a:r>
          <a:r>
            <a:rPr lang="ru-RU" b="1" dirty="0" err="1">
              <a:latin typeface="Cambria" panose="02040503050406030204" pitchFamily="18" charset="0"/>
            </a:rPr>
            <a:t>рішенням</a:t>
          </a:r>
          <a:r>
            <a:rPr lang="ru-RU" b="1" dirty="0">
              <a:latin typeface="Cambria" panose="02040503050406030204" pitchFamily="18" charset="0"/>
            </a:rPr>
            <a:t> </a:t>
          </a:r>
          <a:r>
            <a:rPr lang="ru-RU" b="1" u="sng" dirty="0">
              <a:latin typeface="Cambria" panose="02040503050406030204" pitchFamily="18" charset="0"/>
            </a:rPr>
            <a:t>прокурора, </a:t>
          </a:r>
          <a:r>
            <a:rPr lang="ru-RU" b="1" u="sng" dirty="0" err="1">
              <a:latin typeface="Cambria" panose="02040503050406030204" pitchFamily="18" charset="0"/>
            </a:rPr>
            <a:t>слідчого</a:t>
          </a:r>
          <a:r>
            <a:rPr lang="ru-RU" b="1" u="sng" dirty="0">
              <a:latin typeface="Cambria" panose="02040503050406030204" pitchFamily="18" charset="0"/>
            </a:rPr>
            <a:t>, </a:t>
          </a:r>
          <a:r>
            <a:rPr lang="ru-RU" b="1" dirty="0" err="1">
              <a:latin typeface="Cambria" panose="02040503050406030204" pitchFamily="18" charset="0"/>
            </a:rPr>
            <a:t>погодженого</a:t>
          </a:r>
          <a:r>
            <a:rPr lang="ru-RU" b="1" dirty="0">
              <a:latin typeface="Cambria" panose="02040503050406030204" pitchFamily="18" charset="0"/>
            </a:rPr>
            <a:t> з прокурором</a:t>
          </a:r>
          <a:endParaRPr lang="ru-RU" dirty="0">
            <a:latin typeface="Cambria" panose="02040503050406030204" pitchFamily="18" charset="0"/>
          </a:endParaRPr>
        </a:p>
      </dgm:t>
    </dgm:pt>
    <dgm:pt modelId="{5DCAF23B-5E4A-4222-8CBD-FAEDC0969817}" type="parTrans" cxnId="{095F2B10-F38D-4C26-AC25-B36E1BE5879C}">
      <dgm:prSet/>
      <dgm:spPr/>
      <dgm:t>
        <a:bodyPr/>
        <a:lstStyle/>
        <a:p>
          <a:endParaRPr lang="ru-RU"/>
        </a:p>
      </dgm:t>
    </dgm:pt>
    <dgm:pt modelId="{23FF231E-7890-47A9-B736-6BAE9F9E0575}" type="sibTrans" cxnId="{095F2B10-F38D-4C26-AC25-B36E1BE5879C}">
      <dgm:prSet/>
      <dgm:spPr/>
      <dgm:t>
        <a:bodyPr/>
        <a:lstStyle/>
        <a:p>
          <a:endParaRPr lang="ru-RU"/>
        </a:p>
      </dgm:t>
    </dgm:pt>
    <dgm:pt modelId="{9465FD8F-187A-4394-8F32-03CD3DB2DD34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latin typeface="Cambria" panose="02040503050406030204" pitchFamily="18" charset="0"/>
            </a:rPr>
            <a:t>за </a:t>
          </a:r>
          <a:r>
            <a:rPr lang="ru-RU" sz="1600" b="1" dirty="0" err="1">
              <a:latin typeface="Cambria" panose="02040503050406030204" pitchFamily="18" charset="0"/>
            </a:rPr>
            <a:t>відповідним</a:t>
          </a:r>
          <a:r>
            <a:rPr lang="ru-RU" sz="1600" b="1" dirty="0">
              <a:latin typeface="Cambria" panose="02040503050406030204" pitchFamily="18" charset="0"/>
            </a:rPr>
            <a:t> </a:t>
          </a:r>
          <a:r>
            <a:rPr lang="ru-RU" sz="1600" b="1" dirty="0" err="1">
              <a:latin typeface="Cambria" panose="02040503050406030204" pitchFamily="18" charset="0"/>
            </a:rPr>
            <a:t>рішенням</a:t>
          </a:r>
          <a:r>
            <a:rPr lang="ru-RU" sz="1600" b="1" dirty="0">
              <a:latin typeface="Cambria" panose="02040503050406030204" pitchFamily="18" charset="0"/>
            </a:rPr>
            <a:t> </a:t>
          </a:r>
          <a:r>
            <a:rPr lang="ru-RU" sz="1600" b="1" dirty="0" err="1">
              <a:latin typeface="Cambria" panose="02040503050406030204" pitchFamily="18" charset="0"/>
            </a:rPr>
            <a:t>слідчого</a:t>
          </a:r>
          <a:r>
            <a:rPr lang="ru-RU" sz="1600" b="1" dirty="0">
              <a:latin typeface="Cambria" panose="02040503050406030204" pitchFamily="18" charset="0"/>
            </a:rPr>
            <a:t> </a:t>
          </a:r>
          <a:r>
            <a:rPr lang="ru-RU" sz="1600" b="1" dirty="0" err="1">
              <a:latin typeface="Cambria" panose="02040503050406030204" pitchFamily="18" charset="0"/>
            </a:rPr>
            <a:t>або</a:t>
          </a:r>
          <a:r>
            <a:rPr lang="ru-RU" sz="1600" b="1" dirty="0">
              <a:latin typeface="Cambria" panose="02040503050406030204" pitchFamily="18" charset="0"/>
            </a:rPr>
            <a:t> прокурора – </a:t>
          </a:r>
          <a:r>
            <a:rPr lang="ru-RU" sz="1600" dirty="0" err="1">
              <a:latin typeface="Cambria" panose="02040503050406030204" pitchFamily="18" charset="0"/>
            </a:rPr>
            <a:t>строком</a:t>
          </a:r>
          <a:r>
            <a:rPr lang="ru-RU" sz="1600" dirty="0">
              <a:latin typeface="Cambria" panose="02040503050406030204" pitchFamily="18" charset="0"/>
            </a:rPr>
            <a:t> не </a:t>
          </a:r>
          <a:r>
            <a:rPr lang="ru-RU" sz="1600" dirty="0" err="1">
              <a:latin typeface="Cambria" panose="02040503050406030204" pitchFamily="18" charset="0"/>
            </a:rPr>
            <a:t>більше</a:t>
          </a:r>
          <a:r>
            <a:rPr lang="ru-RU" sz="1600" dirty="0">
              <a:latin typeface="Cambria" panose="02040503050406030204" pitchFamily="18" charset="0"/>
            </a:rPr>
            <a:t> </a:t>
          </a:r>
          <a:r>
            <a:rPr lang="ru-RU" sz="1600" b="1" i="1" dirty="0">
              <a:latin typeface="Cambria" panose="02040503050406030204" pitchFamily="18" charset="0"/>
            </a:rPr>
            <a:t>48 год</a:t>
          </a:r>
          <a:endParaRPr lang="ru-RU" sz="1600" dirty="0">
            <a:latin typeface="Cambria" panose="02040503050406030204" pitchFamily="18" charset="0"/>
          </a:endParaRPr>
        </a:p>
      </dgm:t>
    </dgm:pt>
    <dgm:pt modelId="{9DA902ED-AF4D-405D-B888-BE86E5A0F96D}" type="parTrans" cxnId="{0F414C3F-EDC8-4939-809C-85187E17206C}">
      <dgm:prSet/>
      <dgm:spPr/>
      <dgm:t>
        <a:bodyPr/>
        <a:lstStyle/>
        <a:p>
          <a:endParaRPr lang="ru-RU"/>
        </a:p>
      </dgm:t>
    </dgm:pt>
    <dgm:pt modelId="{CF07EDAE-6366-43EA-9303-5435BD18A852}" type="sibTrans" cxnId="{0F414C3F-EDC8-4939-809C-85187E17206C}">
      <dgm:prSet/>
      <dgm:spPr/>
      <dgm:t>
        <a:bodyPr/>
        <a:lstStyle/>
        <a:p>
          <a:endParaRPr lang="ru-RU"/>
        </a:p>
      </dgm:t>
    </dgm:pt>
    <dgm:pt modelId="{162800C8-38CA-44D7-8A19-943A61C6DAB0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latin typeface="Cambria" panose="02040503050406030204" pitchFamily="18" charset="0"/>
            </a:rPr>
            <a:t>Тимчасове </a:t>
          </a:r>
          <a:r>
            <a:rPr lang="ru-RU" b="1" dirty="0" err="1">
              <a:latin typeface="Cambria" panose="02040503050406030204" pitchFamily="18" charset="0"/>
            </a:rPr>
            <a:t>блокування</a:t>
          </a:r>
          <a:r>
            <a:rPr lang="ru-RU" b="1" dirty="0">
              <a:latin typeface="Cambria" panose="02040503050406030204" pitchFamily="18" charset="0"/>
            </a:rPr>
            <a:t> </a:t>
          </a:r>
          <a:r>
            <a:rPr lang="ru-RU" dirty="0" err="1">
              <a:latin typeface="Cambria" panose="02040503050406030204" pitchFamily="18" charset="0"/>
            </a:rPr>
            <a:t>строком</a:t>
          </a:r>
          <a:r>
            <a:rPr lang="ru-RU" dirty="0">
              <a:latin typeface="Cambria" panose="02040503050406030204" pitchFamily="18" charset="0"/>
            </a:rPr>
            <a:t> </a:t>
          </a:r>
          <a:r>
            <a:rPr lang="ru-RU" b="1" i="1" dirty="0">
              <a:latin typeface="Cambria" panose="02040503050406030204" pitchFamily="18" charset="0"/>
            </a:rPr>
            <a:t>до </a:t>
          </a:r>
          <a:r>
            <a:rPr lang="ru-RU" b="1" i="1" dirty="0" err="1">
              <a:latin typeface="Cambria" panose="02040503050406030204" pitchFamily="18" charset="0"/>
            </a:rPr>
            <a:t>двох</a:t>
          </a:r>
          <a:r>
            <a:rPr lang="ru-RU" b="1" i="1" dirty="0">
              <a:latin typeface="Cambria" panose="02040503050406030204" pitchFamily="18" charset="0"/>
            </a:rPr>
            <a:t> </a:t>
          </a:r>
          <a:r>
            <a:rPr lang="ru-RU" b="1" i="1" dirty="0" err="1">
              <a:latin typeface="Cambria" panose="02040503050406030204" pitchFamily="18" charset="0"/>
            </a:rPr>
            <a:t>місяців</a:t>
          </a:r>
          <a:endParaRPr lang="ru-RU" dirty="0">
            <a:latin typeface="Cambria" panose="02040503050406030204" pitchFamily="18" charset="0"/>
          </a:endParaRPr>
        </a:p>
      </dgm:t>
    </dgm:pt>
    <dgm:pt modelId="{B259E4DD-2599-473A-9D67-9F96020EF163}" type="parTrans" cxnId="{CAB1FD93-0F69-437B-BED3-022675A016B6}">
      <dgm:prSet/>
      <dgm:spPr/>
      <dgm:t>
        <a:bodyPr/>
        <a:lstStyle/>
        <a:p>
          <a:endParaRPr lang="ru-RU"/>
        </a:p>
      </dgm:t>
    </dgm:pt>
    <dgm:pt modelId="{F149BADB-494B-4BBC-A962-016F1936F67D}" type="sibTrans" cxnId="{CAB1FD93-0F69-437B-BED3-022675A016B6}">
      <dgm:prSet/>
      <dgm:spPr/>
      <dgm:t>
        <a:bodyPr/>
        <a:lstStyle/>
        <a:p>
          <a:endParaRPr lang="ru-RU"/>
        </a:p>
      </dgm:t>
    </dgm:pt>
    <dgm:pt modelId="{C19404A6-3818-4887-B801-3AD00D62CFEA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u="sng" dirty="0" err="1">
              <a:latin typeface="Cambria" panose="02040503050406030204" pitchFamily="18" charset="0"/>
            </a:rPr>
            <a:t>рішенням</a:t>
          </a:r>
          <a:r>
            <a:rPr lang="ru-RU" b="1" u="sng" dirty="0">
              <a:latin typeface="Cambria" panose="02040503050406030204" pitchFamily="18" charset="0"/>
            </a:rPr>
            <a:t> Ради </a:t>
          </a:r>
          <a:r>
            <a:rPr lang="ru-RU" b="1" u="sng" dirty="0" err="1">
              <a:latin typeface="Cambria" panose="02040503050406030204" pitchFamily="18" charset="0"/>
            </a:rPr>
            <a:t>національної</a:t>
          </a:r>
          <a:r>
            <a:rPr lang="ru-RU" b="1" u="sng" dirty="0">
              <a:latin typeface="Cambria" panose="02040503050406030204" pitchFamily="18" charset="0"/>
            </a:rPr>
            <a:t> </a:t>
          </a:r>
          <a:r>
            <a:rPr lang="ru-RU" b="1" u="sng" dirty="0" err="1">
              <a:latin typeface="Cambria" panose="02040503050406030204" pitchFamily="18" charset="0"/>
            </a:rPr>
            <a:t>безпеки</a:t>
          </a:r>
          <a:r>
            <a:rPr lang="ru-RU" b="1" u="sng" dirty="0">
              <a:latin typeface="Cambria" panose="02040503050406030204" pitchFamily="18" charset="0"/>
            </a:rPr>
            <a:t> і оборони </a:t>
          </a:r>
          <a:r>
            <a:rPr lang="ru-RU" b="1" u="sng" dirty="0" err="1">
              <a:latin typeface="Cambria" panose="02040503050406030204" pitchFamily="18" charset="0"/>
            </a:rPr>
            <a:t>України</a:t>
          </a:r>
          <a:r>
            <a:rPr lang="ru-RU" b="1" dirty="0">
              <a:latin typeface="Cambria" panose="02040503050406030204" pitchFamily="18" charset="0"/>
            </a:rPr>
            <a:t> </a:t>
          </a:r>
          <a:r>
            <a:rPr lang="ru-RU" dirty="0" err="1">
              <a:latin typeface="Cambria" panose="02040503050406030204" pitchFamily="18" charset="0"/>
            </a:rPr>
            <a:t>тимчасово</a:t>
          </a:r>
          <a:r>
            <a:rPr lang="ru-RU" dirty="0">
              <a:latin typeface="Cambria" panose="02040503050406030204" pitchFamily="18" charset="0"/>
            </a:rPr>
            <a:t> </a:t>
          </a:r>
          <a:r>
            <a:rPr lang="ru-RU" b="1" dirty="0" err="1">
              <a:latin typeface="Cambria" panose="02040503050406030204" pitchFamily="18" charset="0"/>
            </a:rPr>
            <a:t>блокувати</a:t>
          </a:r>
          <a:r>
            <a:rPr lang="ru-RU" b="1" dirty="0">
              <a:latin typeface="Cambria" panose="02040503050406030204" pitchFamily="18" charset="0"/>
            </a:rPr>
            <a:t> (</a:t>
          </a:r>
          <a:r>
            <a:rPr lang="ru-RU" b="1" dirty="0" err="1">
              <a:latin typeface="Cambria" panose="02040503050406030204" pitchFamily="18" charset="0"/>
            </a:rPr>
            <a:t>обмежувати</a:t>
          </a:r>
          <a:r>
            <a:rPr lang="ru-RU" b="1" dirty="0">
              <a:latin typeface="Cambria" panose="02040503050406030204" pitchFamily="18" charset="0"/>
            </a:rPr>
            <a:t>)</a:t>
          </a:r>
          <a:endParaRPr lang="ru-RU" dirty="0">
            <a:latin typeface="Cambria" panose="02040503050406030204" pitchFamily="18" charset="0"/>
          </a:endParaRPr>
        </a:p>
      </dgm:t>
    </dgm:pt>
    <dgm:pt modelId="{433D2BC7-952F-4C4F-8C6A-862539C86E0B}" type="sibTrans" cxnId="{ECF9527C-FD06-42DF-AC61-8D307506AC20}">
      <dgm:prSet/>
      <dgm:spPr/>
      <dgm:t>
        <a:bodyPr/>
        <a:lstStyle/>
        <a:p>
          <a:endParaRPr lang="ru-RU"/>
        </a:p>
      </dgm:t>
    </dgm:pt>
    <dgm:pt modelId="{CE89B2A9-B8A7-4141-AF43-7FFE66093FA9}" type="parTrans" cxnId="{ECF9527C-FD06-42DF-AC61-8D307506AC20}">
      <dgm:prSet/>
      <dgm:spPr/>
      <dgm:t>
        <a:bodyPr/>
        <a:lstStyle/>
        <a:p>
          <a:endParaRPr lang="ru-RU"/>
        </a:p>
      </dgm:t>
    </dgm:pt>
    <dgm:pt modelId="{D99AFFD2-C7FE-4D27-B472-3E7A52EB8182}" type="pres">
      <dgm:prSet presAssocID="{55571A23-E14D-495C-BAC3-2BDA26ED032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3A9455D-8088-470C-A5D2-1D92290111BB}" type="pres">
      <dgm:prSet presAssocID="{0875B769-5FFD-4E2D-9D11-B0A92AE016BF}" presName="circle1" presStyleLbl="node1" presStyleIdx="0" presStyleCnt="5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</dgm:pt>
    <dgm:pt modelId="{9AC244B7-A56B-44CD-BA4B-5E105E339CCB}" type="pres">
      <dgm:prSet presAssocID="{0875B769-5FFD-4E2D-9D11-B0A92AE016BF}" presName="space" presStyleCnt="0"/>
      <dgm:spPr/>
    </dgm:pt>
    <dgm:pt modelId="{12AC5D05-D145-4309-A309-9C26E68B60BB}" type="pres">
      <dgm:prSet presAssocID="{0875B769-5FFD-4E2D-9D11-B0A92AE016BF}" presName="rect1" presStyleLbl="alignAcc1" presStyleIdx="0" presStyleCnt="5"/>
      <dgm:spPr/>
    </dgm:pt>
    <dgm:pt modelId="{AF651C44-49C8-4581-BE5C-A0A7C235105A}" type="pres">
      <dgm:prSet presAssocID="{6F35CB8A-17CD-4077-B0EE-185AA350883D}" presName="vertSpace2" presStyleLbl="node1" presStyleIdx="0" presStyleCnt="5"/>
      <dgm:spPr/>
    </dgm:pt>
    <dgm:pt modelId="{82A25DAA-1366-4591-A634-69CF26F71C9B}" type="pres">
      <dgm:prSet presAssocID="{6F35CB8A-17CD-4077-B0EE-185AA350883D}" presName="circle2" presStyleLbl="node1" presStyleIdx="1" presStyleCnt="5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</dgm:pt>
    <dgm:pt modelId="{5E0C37CE-0218-4516-975D-CB1E65D3E515}" type="pres">
      <dgm:prSet presAssocID="{6F35CB8A-17CD-4077-B0EE-185AA350883D}" presName="rect2" presStyleLbl="alignAcc1" presStyleIdx="1" presStyleCnt="5"/>
      <dgm:spPr/>
    </dgm:pt>
    <dgm:pt modelId="{AD364D05-9EDC-469A-A05C-332E2E6995CF}" type="pres">
      <dgm:prSet presAssocID="{C19404A6-3818-4887-B801-3AD00D62CFEA}" presName="vertSpace3" presStyleLbl="node1" presStyleIdx="1" presStyleCnt="5"/>
      <dgm:spPr/>
    </dgm:pt>
    <dgm:pt modelId="{BE2AF03F-A01F-4C02-AE72-CB269B9786FD}" type="pres">
      <dgm:prSet presAssocID="{C19404A6-3818-4887-B801-3AD00D62CFEA}" presName="circle3" presStyleLbl="node1" presStyleIdx="2" presStyleCnt="5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</dgm:pt>
    <dgm:pt modelId="{E10E3BA4-1007-47F2-AB3F-B1327A374B8E}" type="pres">
      <dgm:prSet presAssocID="{C19404A6-3818-4887-B801-3AD00D62CFEA}" presName="rect3" presStyleLbl="alignAcc1" presStyleIdx="2" presStyleCnt="5"/>
      <dgm:spPr/>
    </dgm:pt>
    <dgm:pt modelId="{6D03EF4C-A791-4727-B8CD-40E1A8208C05}" type="pres">
      <dgm:prSet presAssocID="{162800C8-38CA-44D7-8A19-943A61C6DAB0}" presName="vertSpace4" presStyleLbl="node1" presStyleIdx="2" presStyleCnt="5"/>
      <dgm:spPr/>
    </dgm:pt>
    <dgm:pt modelId="{E5AD3AB9-12D8-43F3-BC5D-F731208EFFD9}" type="pres">
      <dgm:prSet presAssocID="{162800C8-38CA-44D7-8A19-943A61C6DAB0}" presName="circle4" presStyleLbl="node1" presStyleIdx="3" presStyleCnt="5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tx2">
            <a:lumMod val="75000"/>
          </a:schemeClr>
        </a:solidFill>
      </dgm:spPr>
    </dgm:pt>
    <dgm:pt modelId="{02C6425A-E63D-4290-A7CA-691135D8510E}" type="pres">
      <dgm:prSet presAssocID="{162800C8-38CA-44D7-8A19-943A61C6DAB0}" presName="rect4" presStyleLbl="alignAcc1" presStyleIdx="3" presStyleCnt="5"/>
      <dgm:spPr/>
    </dgm:pt>
    <dgm:pt modelId="{FDE0AD84-5572-4080-9252-6A2D2D488345}" type="pres">
      <dgm:prSet presAssocID="{9465FD8F-187A-4394-8F32-03CD3DB2DD34}" presName="vertSpace5" presStyleLbl="node1" presStyleIdx="3" presStyleCnt="5"/>
      <dgm:spPr/>
    </dgm:pt>
    <dgm:pt modelId="{0F142921-0626-4933-9809-CFE8125F1DD0}" type="pres">
      <dgm:prSet presAssocID="{9465FD8F-187A-4394-8F32-03CD3DB2DD34}" presName="circle5" presStyleLbl="node1" presStyleIdx="4" presStyleCnt="5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tx2">
            <a:lumMod val="50000"/>
          </a:schemeClr>
        </a:solidFill>
      </dgm:spPr>
    </dgm:pt>
    <dgm:pt modelId="{64D1E0B9-A081-4747-AA41-450F35311D52}" type="pres">
      <dgm:prSet presAssocID="{9465FD8F-187A-4394-8F32-03CD3DB2DD34}" presName="rect5" presStyleLbl="alignAcc1" presStyleIdx="4" presStyleCnt="5"/>
      <dgm:spPr/>
    </dgm:pt>
    <dgm:pt modelId="{9C790D2A-B2FD-4B89-B1C9-165BF0216ECE}" type="pres">
      <dgm:prSet presAssocID="{0875B769-5FFD-4E2D-9D11-B0A92AE016BF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ECE444E6-398A-4E70-AC9C-5D9F7CF5DCED}" type="pres">
      <dgm:prSet presAssocID="{6F35CB8A-17CD-4077-B0EE-185AA350883D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A0178274-7446-4226-80F1-2B708CE48B21}" type="pres">
      <dgm:prSet presAssocID="{C19404A6-3818-4887-B801-3AD00D62CFEA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5FB26AEC-80B9-4D49-82F5-B865E0C724D9}" type="pres">
      <dgm:prSet presAssocID="{162800C8-38CA-44D7-8A19-943A61C6DAB0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D61B9F47-3197-4FE8-9156-077BE4179353}" type="pres">
      <dgm:prSet presAssocID="{9465FD8F-187A-4394-8F32-03CD3DB2DD34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095F2B10-F38D-4C26-AC25-B36E1BE5879C}" srcId="{55571A23-E14D-495C-BAC3-2BDA26ED032E}" destId="{6F35CB8A-17CD-4077-B0EE-185AA350883D}" srcOrd="1" destOrd="0" parTransId="{5DCAF23B-5E4A-4222-8CBD-FAEDC0969817}" sibTransId="{23FF231E-7890-47A9-B736-6BAE9F9E0575}"/>
    <dgm:cxn modelId="{9B2E333A-3AD0-4979-999B-4A1FF2EB52B6}" type="presOf" srcId="{0875B769-5FFD-4E2D-9D11-B0A92AE016BF}" destId="{9C790D2A-B2FD-4B89-B1C9-165BF0216ECE}" srcOrd="1" destOrd="0" presId="urn:microsoft.com/office/officeart/2005/8/layout/target3"/>
    <dgm:cxn modelId="{0F414C3F-EDC8-4939-809C-85187E17206C}" srcId="{55571A23-E14D-495C-BAC3-2BDA26ED032E}" destId="{9465FD8F-187A-4394-8F32-03CD3DB2DD34}" srcOrd="4" destOrd="0" parTransId="{9DA902ED-AF4D-405D-B888-BE86E5A0F96D}" sibTransId="{CF07EDAE-6366-43EA-9303-5435BD18A852}"/>
    <dgm:cxn modelId="{521DAB5B-14EC-429E-AECA-2F20CF964284}" type="presOf" srcId="{162800C8-38CA-44D7-8A19-943A61C6DAB0}" destId="{02C6425A-E63D-4290-A7CA-691135D8510E}" srcOrd="0" destOrd="0" presId="urn:microsoft.com/office/officeart/2005/8/layout/target3"/>
    <dgm:cxn modelId="{A524664D-FA46-4CFE-AF34-8E2BF2863B58}" type="presOf" srcId="{0875B769-5FFD-4E2D-9D11-B0A92AE016BF}" destId="{12AC5D05-D145-4309-A309-9C26E68B60BB}" srcOrd="0" destOrd="0" presId="urn:microsoft.com/office/officeart/2005/8/layout/target3"/>
    <dgm:cxn modelId="{8C33B76D-6FD5-487A-B437-03B200ACCBE7}" type="presOf" srcId="{C19404A6-3818-4887-B801-3AD00D62CFEA}" destId="{A0178274-7446-4226-80F1-2B708CE48B21}" srcOrd="1" destOrd="0" presId="urn:microsoft.com/office/officeart/2005/8/layout/target3"/>
    <dgm:cxn modelId="{82E75572-5667-4DD4-9F49-144614632C4D}" type="presOf" srcId="{6F35CB8A-17CD-4077-B0EE-185AA350883D}" destId="{ECE444E6-398A-4E70-AC9C-5D9F7CF5DCED}" srcOrd="1" destOrd="0" presId="urn:microsoft.com/office/officeart/2005/8/layout/target3"/>
    <dgm:cxn modelId="{11BBEC55-0516-4378-ACDD-D84E41041AC2}" srcId="{55571A23-E14D-495C-BAC3-2BDA26ED032E}" destId="{0875B769-5FFD-4E2D-9D11-B0A92AE016BF}" srcOrd="0" destOrd="0" parTransId="{168A5143-8F9A-4D30-B550-09DA1FD8E0C1}" sibTransId="{F9838929-3E10-4966-9E3A-695E3280E10C}"/>
    <dgm:cxn modelId="{ECF9527C-FD06-42DF-AC61-8D307506AC20}" srcId="{55571A23-E14D-495C-BAC3-2BDA26ED032E}" destId="{C19404A6-3818-4887-B801-3AD00D62CFEA}" srcOrd="2" destOrd="0" parTransId="{CE89B2A9-B8A7-4141-AF43-7FFE66093FA9}" sibTransId="{433D2BC7-952F-4C4F-8C6A-862539C86E0B}"/>
    <dgm:cxn modelId="{76988683-C303-450D-98E4-F3627C791A5E}" type="presOf" srcId="{9465FD8F-187A-4394-8F32-03CD3DB2DD34}" destId="{64D1E0B9-A081-4747-AA41-450F35311D52}" srcOrd="0" destOrd="0" presId="urn:microsoft.com/office/officeart/2005/8/layout/target3"/>
    <dgm:cxn modelId="{CAB1FD93-0F69-437B-BED3-022675A016B6}" srcId="{55571A23-E14D-495C-BAC3-2BDA26ED032E}" destId="{162800C8-38CA-44D7-8A19-943A61C6DAB0}" srcOrd="3" destOrd="0" parTransId="{B259E4DD-2599-473A-9D67-9F96020EF163}" sibTransId="{F149BADB-494B-4BBC-A962-016F1936F67D}"/>
    <dgm:cxn modelId="{6A1C0A98-2DFD-43BB-BC69-E114828ADE7D}" type="presOf" srcId="{162800C8-38CA-44D7-8A19-943A61C6DAB0}" destId="{5FB26AEC-80B9-4D49-82F5-B865E0C724D9}" srcOrd="1" destOrd="0" presId="urn:microsoft.com/office/officeart/2005/8/layout/target3"/>
    <dgm:cxn modelId="{17030BB4-6AFA-48C3-A81F-140DF3F6BC6B}" type="presOf" srcId="{55571A23-E14D-495C-BAC3-2BDA26ED032E}" destId="{D99AFFD2-C7FE-4D27-B472-3E7A52EB8182}" srcOrd="0" destOrd="0" presId="urn:microsoft.com/office/officeart/2005/8/layout/target3"/>
    <dgm:cxn modelId="{209DD3C3-F330-4EE2-A6FB-F5CD84C145AF}" type="presOf" srcId="{C19404A6-3818-4887-B801-3AD00D62CFEA}" destId="{E10E3BA4-1007-47F2-AB3F-B1327A374B8E}" srcOrd="0" destOrd="0" presId="urn:microsoft.com/office/officeart/2005/8/layout/target3"/>
    <dgm:cxn modelId="{B4EC64EF-4D59-451F-AED2-E4C3B91D0716}" type="presOf" srcId="{9465FD8F-187A-4394-8F32-03CD3DB2DD34}" destId="{D61B9F47-3197-4FE8-9156-077BE4179353}" srcOrd="1" destOrd="0" presId="urn:microsoft.com/office/officeart/2005/8/layout/target3"/>
    <dgm:cxn modelId="{486B32FA-84BF-42EE-B336-AE248A91C4A9}" type="presOf" srcId="{6F35CB8A-17CD-4077-B0EE-185AA350883D}" destId="{5E0C37CE-0218-4516-975D-CB1E65D3E515}" srcOrd="0" destOrd="0" presId="urn:microsoft.com/office/officeart/2005/8/layout/target3"/>
    <dgm:cxn modelId="{D5D9CA8A-02BB-49A2-99DE-A7CDAC690249}" type="presParOf" srcId="{D99AFFD2-C7FE-4D27-B472-3E7A52EB8182}" destId="{83A9455D-8088-470C-A5D2-1D92290111BB}" srcOrd="0" destOrd="0" presId="urn:microsoft.com/office/officeart/2005/8/layout/target3"/>
    <dgm:cxn modelId="{2AAA6317-CCDD-42A4-922B-3A8A4155E947}" type="presParOf" srcId="{D99AFFD2-C7FE-4D27-B472-3E7A52EB8182}" destId="{9AC244B7-A56B-44CD-BA4B-5E105E339CCB}" srcOrd="1" destOrd="0" presId="urn:microsoft.com/office/officeart/2005/8/layout/target3"/>
    <dgm:cxn modelId="{AD4D8AB3-4839-4140-8F86-471FAAC979C5}" type="presParOf" srcId="{D99AFFD2-C7FE-4D27-B472-3E7A52EB8182}" destId="{12AC5D05-D145-4309-A309-9C26E68B60BB}" srcOrd="2" destOrd="0" presId="urn:microsoft.com/office/officeart/2005/8/layout/target3"/>
    <dgm:cxn modelId="{3BAF8154-1D6D-42D9-9555-44BBB0D62713}" type="presParOf" srcId="{D99AFFD2-C7FE-4D27-B472-3E7A52EB8182}" destId="{AF651C44-49C8-4581-BE5C-A0A7C235105A}" srcOrd="3" destOrd="0" presId="urn:microsoft.com/office/officeart/2005/8/layout/target3"/>
    <dgm:cxn modelId="{672D6200-B29F-489A-888E-CCB90DABBC80}" type="presParOf" srcId="{D99AFFD2-C7FE-4D27-B472-3E7A52EB8182}" destId="{82A25DAA-1366-4591-A634-69CF26F71C9B}" srcOrd="4" destOrd="0" presId="urn:microsoft.com/office/officeart/2005/8/layout/target3"/>
    <dgm:cxn modelId="{4E668A5C-1019-4A28-ABC9-60C6439C5177}" type="presParOf" srcId="{D99AFFD2-C7FE-4D27-B472-3E7A52EB8182}" destId="{5E0C37CE-0218-4516-975D-CB1E65D3E515}" srcOrd="5" destOrd="0" presId="urn:microsoft.com/office/officeart/2005/8/layout/target3"/>
    <dgm:cxn modelId="{07DCCDB2-78B1-4E65-9326-ABA1A0340E5C}" type="presParOf" srcId="{D99AFFD2-C7FE-4D27-B472-3E7A52EB8182}" destId="{AD364D05-9EDC-469A-A05C-332E2E6995CF}" srcOrd="6" destOrd="0" presId="urn:microsoft.com/office/officeart/2005/8/layout/target3"/>
    <dgm:cxn modelId="{A1D5948F-1C2C-452E-8304-51D5496EDA84}" type="presParOf" srcId="{D99AFFD2-C7FE-4D27-B472-3E7A52EB8182}" destId="{BE2AF03F-A01F-4C02-AE72-CB269B9786FD}" srcOrd="7" destOrd="0" presId="urn:microsoft.com/office/officeart/2005/8/layout/target3"/>
    <dgm:cxn modelId="{08E84643-1F86-474A-970E-BDD42C117E29}" type="presParOf" srcId="{D99AFFD2-C7FE-4D27-B472-3E7A52EB8182}" destId="{E10E3BA4-1007-47F2-AB3F-B1327A374B8E}" srcOrd="8" destOrd="0" presId="urn:microsoft.com/office/officeart/2005/8/layout/target3"/>
    <dgm:cxn modelId="{05EA5F3B-0B94-4CFC-82DC-5C6B94010799}" type="presParOf" srcId="{D99AFFD2-C7FE-4D27-B472-3E7A52EB8182}" destId="{6D03EF4C-A791-4727-B8CD-40E1A8208C05}" srcOrd="9" destOrd="0" presId="urn:microsoft.com/office/officeart/2005/8/layout/target3"/>
    <dgm:cxn modelId="{8973B0D7-0871-416E-A06A-0FEC5EB41C2A}" type="presParOf" srcId="{D99AFFD2-C7FE-4D27-B472-3E7A52EB8182}" destId="{E5AD3AB9-12D8-43F3-BC5D-F731208EFFD9}" srcOrd="10" destOrd="0" presId="urn:microsoft.com/office/officeart/2005/8/layout/target3"/>
    <dgm:cxn modelId="{3452607A-5B23-49D7-9E6E-E8FDE78E491E}" type="presParOf" srcId="{D99AFFD2-C7FE-4D27-B472-3E7A52EB8182}" destId="{02C6425A-E63D-4290-A7CA-691135D8510E}" srcOrd="11" destOrd="0" presId="urn:microsoft.com/office/officeart/2005/8/layout/target3"/>
    <dgm:cxn modelId="{9B978521-EC06-41B8-926D-6318B5053CA3}" type="presParOf" srcId="{D99AFFD2-C7FE-4D27-B472-3E7A52EB8182}" destId="{FDE0AD84-5572-4080-9252-6A2D2D488345}" srcOrd="12" destOrd="0" presId="urn:microsoft.com/office/officeart/2005/8/layout/target3"/>
    <dgm:cxn modelId="{931F0F6E-9F49-44B7-92D0-072A1CA50155}" type="presParOf" srcId="{D99AFFD2-C7FE-4D27-B472-3E7A52EB8182}" destId="{0F142921-0626-4933-9809-CFE8125F1DD0}" srcOrd="13" destOrd="0" presId="urn:microsoft.com/office/officeart/2005/8/layout/target3"/>
    <dgm:cxn modelId="{5C608175-9F19-4E04-8BF2-03E9A42C176E}" type="presParOf" srcId="{D99AFFD2-C7FE-4D27-B472-3E7A52EB8182}" destId="{64D1E0B9-A081-4747-AA41-450F35311D52}" srcOrd="14" destOrd="0" presId="urn:microsoft.com/office/officeart/2005/8/layout/target3"/>
    <dgm:cxn modelId="{AE84C279-B697-4BD6-910F-FEA67311A44D}" type="presParOf" srcId="{D99AFFD2-C7FE-4D27-B472-3E7A52EB8182}" destId="{9C790D2A-B2FD-4B89-B1C9-165BF0216ECE}" srcOrd="15" destOrd="0" presId="urn:microsoft.com/office/officeart/2005/8/layout/target3"/>
    <dgm:cxn modelId="{0418E78F-F10B-445E-8EBF-5C2F2FBE966C}" type="presParOf" srcId="{D99AFFD2-C7FE-4D27-B472-3E7A52EB8182}" destId="{ECE444E6-398A-4E70-AC9C-5D9F7CF5DCED}" srcOrd="16" destOrd="0" presId="urn:microsoft.com/office/officeart/2005/8/layout/target3"/>
    <dgm:cxn modelId="{AE82848B-E547-46D1-9D92-322FE9D43FFC}" type="presParOf" srcId="{D99AFFD2-C7FE-4D27-B472-3E7A52EB8182}" destId="{A0178274-7446-4226-80F1-2B708CE48B21}" srcOrd="17" destOrd="0" presId="urn:microsoft.com/office/officeart/2005/8/layout/target3"/>
    <dgm:cxn modelId="{40857337-A636-4021-A4AD-56CFF3842F8A}" type="presParOf" srcId="{D99AFFD2-C7FE-4D27-B472-3E7A52EB8182}" destId="{5FB26AEC-80B9-4D49-82F5-B865E0C724D9}" srcOrd="18" destOrd="0" presId="urn:microsoft.com/office/officeart/2005/8/layout/target3"/>
    <dgm:cxn modelId="{C8325F88-F5DC-4304-901D-79962D90E571}" type="presParOf" srcId="{D99AFFD2-C7FE-4D27-B472-3E7A52EB8182}" destId="{D61B9F47-3197-4FE8-9156-077BE4179353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38E5A7-1633-407A-BF30-CCA351F2FB9B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688696-98C0-4A60-A008-933B9B6365D6}">
      <dgm:prSet/>
      <dgm:spPr/>
      <dgm:t>
        <a:bodyPr/>
        <a:lstStyle/>
        <a:p>
          <a:endParaRPr lang="ru-RU"/>
        </a:p>
      </dgm:t>
    </dgm:pt>
    <dgm:pt modelId="{EAA0FFE9-E1E2-4431-B9B3-F62184056BCF}" type="parTrans" cxnId="{D53C4003-15F2-4998-AC74-EAD109A92AE8}">
      <dgm:prSet/>
      <dgm:spPr/>
      <dgm:t>
        <a:bodyPr/>
        <a:lstStyle/>
        <a:p>
          <a:endParaRPr lang="ru-RU"/>
        </a:p>
      </dgm:t>
    </dgm:pt>
    <dgm:pt modelId="{9878C2E9-4952-47F9-8652-BAA960BFA967}" type="sibTrans" cxnId="{D53C4003-15F2-4998-AC74-EAD109A92AE8}">
      <dgm:prSet/>
      <dgm:spPr/>
      <dgm:t>
        <a:bodyPr/>
        <a:lstStyle/>
        <a:p>
          <a:endParaRPr lang="ru-RU"/>
        </a:p>
      </dgm:t>
    </dgm:pt>
    <dgm:pt modelId="{33D4DE88-4E69-49A2-95BF-9DACF8AE8CF5}">
      <dgm:prSet custT="1"/>
      <dgm:spPr/>
      <dgm:t>
        <a:bodyPr/>
        <a:lstStyle/>
        <a:p>
          <a:pPr algn="ctr"/>
          <a:r>
            <a:rPr lang="ru-RU" sz="1600" dirty="0">
              <a:latin typeface="Cambria" panose="02040503050406030204" pitchFamily="18" charset="0"/>
            </a:rPr>
            <a:t>Держпродспоживслужба </a:t>
          </a:r>
          <a:r>
            <a:rPr lang="uk-UA" sz="1600" b="1" dirty="0">
              <a:latin typeface="Cambria" panose="02040503050406030204" pitchFamily="18" charset="0"/>
            </a:rPr>
            <a:t>приймає рішення</a:t>
          </a:r>
          <a:r>
            <a:rPr lang="uk-UA" sz="1600" dirty="0">
              <a:latin typeface="Cambria" panose="02040503050406030204" pitchFamily="18" charset="0"/>
            </a:rPr>
            <a:t> </a:t>
          </a:r>
          <a:r>
            <a:rPr lang="uk-UA" sz="1600" b="1" dirty="0">
              <a:latin typeface="Cambria" panose="02040503050406030204" pitchFamily="18" charset="0"/>
            </a:rPr>
            <a:t>про </a:t>
          </a:r>
          <a:r>
            <a:rPr lang="ru-RU" sz="1600" b="1" dirty="0" err="1">
              <a:latin typeface="Cambria" panose="02040503050406030204" pitchFamily="18" charset="0"/>
            </a:rPr>
            <a:t>призупинення</a:t>
          </a:r>
          <a:r>
            <a:rPr lang="ru-RU" sz="1600" b="1" dirty="0">
              <a:latin typeface="Cambria" panose="02040503050406030204" pitchFamily="18" charset="0"/>
            </a:rPr>
            <a:t> доступу до веб-сайту у </a:t>
          </a:r>
          <a:r>
            <a:rPr lang="ru-RU" sz="1600" b="1" dirty="0" err="1">
              <a:latin typeface="Cambria" panose="02040503050406030204" pitchFamily="18" charset="0"/>
            </a:rPr>
            <a:t>випадках</a:t>
          </a:r>
          <a:r>
            <a:rPr lang="ru-RU" sz="1600" b="1" dirty="0">
              <a:latin typeface="Cambria" panose="02040503050406030204" pitchFamily="18" charset="0"/>
            </a:rPr>
            <a:t>, </a:t>
          </a:r>
          <a:r>
            <a:rPr lang="ru-RU" sz="1600" b="1" dirty="0" err="1">
              <a:latin typeface="Cambria" panose="02040503050406030204" pitchFamily="18" charset="0"/>
            </a:rPr>
            <a:t>визначених</a:t>
          </a:r>
          <a:r>
            <a:rPr lang="ru-RU" sz="1600" b="1" dirty="0">
              <a:latin typeface="Cambria" panose="02040503050406030204" pitchFamily="18" charset="0"/>
            </a:rPr>
            <a:t> Законом </a:t>
          </a:r>
          <a:r>
            <a:rPr lang="ru-RU" sz="1600" b="1" dirty="0" err="1">
              <a:latin typeface="Cambria" panose="02040503050406030204" pitchFamily="18" charset="0"/>
            </a:rPr>
            <a:t>України</a:t>
          </a:r>
          <a:r>
            <a:rPr lang="ru-RU" sz="1600" b="1" dirty="0">
              <a:latin typeface="Cambria" panose="02040503050406030204" pitchFamily="18" charset="0"/>
            </a:rPr>
            <a:t> «Про </a:t>
          </a:r>
          <a:r>
            <a:rPr lang="ru-RU" sz="1600" b="1" dirty="0" err="1">
              <a:latin typeface="Cambria" panose="02040503050406030204" pitchFamily="18" charset="0"/>
            </a:rPr>
            <a:t>електронну</a:t>
          </a:r>
          <a:r>
            <a:rPr lang="ru-RU" sz="1600" b="1" dirty="0">
              <a:latin typeface="Cambria" panose="02040503050406030204" pitchFamily="18" charset="0"/>
            </a:rPr>
            <a:t> </a:t>
          </a:r>
          <a:r>
            <a:rPr lang="ru-RU" sz="1600" b="1" dirty="0" err="1">
              <a:latin typeface="Cambria" panose="02040503050406030204" pitchFamily="18" charset="0"/>
            </a:rPr>
            <a:t>комерцію</a:t>
          </a:r>
          <a:r>
            <a:rPr lang="ru-RU" sz="1600" b="1" dirty="0">
              <a:latin typeface="Cambria" panose="02040503050406030204" pitchFamily="18" charset="0"/>
            </a:rPr>
            <a:t>»</a:t>
          </a:r>
          <a:endParaRPr lang="ru-RU" sz="1600" dirty="0">
            <a:latin typeface="Cambria" panose="02040503050406030204" pitchFamily="18" charset="0"/>
          </a:endParaRPr>
        </a:p>
      </dgm:t>
    </dgm:pt>
    <dgm:pt modelId="{F7BBE037-DADD-4EC9-A2F3-6A5249333831}" type="parTrans" cxnId="{450E438C-CACB-4B2F-9190-71AE4D64A3C9}">
      <dgm:prSet/>
      <dgm:spPr/>
      <dgm:t>
        <a:bodyPr/>
        <a:lstStyle/>
        <a:p>
          <a:endParaRPr lang="ru-RU"/>
        </a:p>
      </dgm:t>
    </dgm:pt>
    <dgm:pt modelId="{78034BB3-18DB-41B2-869E-5CB1AB367BB4}" type="sibTrans" cxnId="{450E438C-CACB-4B2F-9190-71AE4D64A3C9}">
      <dgm:prSet/>
      <dgm:spPr/>
      <dgm:t>
        <a:bodyPr/>
        <a:lstStyle/>
        <a:p>
          <a:endParaRPr lang="ru-RU"/>
        </a:p>
      </dgm:t>
    </dgm:pt>
    <dgm:pt modelId="{A8982D72-CC57-4C81-9402-138F819A35EF}">
      <dgm:prSet custT="1"/>
      <dgm:spPr/>
      <dgm:t>
        <a:bodyPr/>
        <a:lstStyle/>
        <a:p>
          <a:pPr algn="ctr"/>
          <a:r>
            <a:rPr lang="uk-UA" sz="1600" b="1" dirty="0">
              <a:latin typeface="Cambria" panose="02040503050406030204" pitchFamily="18" charset="0"/>
            </a:rPr>
            <a:t>підлягає виконанню протягом 10 календарних днів з дня його отримання</a:t>
          </a:r>
          <a:endParaRPr lang="ru-RU" sz="1600" dirty="0">
            <a:latin typeface="Cambria" panose="02040503050406030204" pitchFamily="18" charset="0"/>
          </a:endParaRPr>
        </a:p>
      </dgm:t>
    </dgm:pt>
    <dgm:pt modelId="{4E9EF1E5-D8C5-43BC-B3D3-2C21EFDF94D4}" type="parTrans" cxnId="{83DEA460-25C4-416D-BE44-3548C9B9FCD9}">
      <dgm:prSet/>
      <dgm:spPr/>
      <dgm:t>
        <a:bodyPr/>
        <a:lstStyle/>
        <a:p>
          <a:endParaRPr lang="ru-RU"/>
        </a:p>
      </dgm:t>
    </dgm:pt>
    <dgm:pt modelId="{328872D9-F83C-47C3-B6D2-D4A21BE54B5E}" type="sibTrans" cxnId="{83DEA460-25C4-416D-BE44-3548C9B9FCD9}">
      <dgm:prSet/>
      <dgm:spPr/>
      <dgm:t>
        <a:bodyPr/>
        <a:lstStyle/>
        <a:p>
          <a:endParaRPr lang="ru-RU"/>
        </a:p>
      </dgm:t>
    </dgm:pt>
    <dgm:pt modelId="{EF57705F-0665-496D-AE8B-FD602CB7A8C4}">
      <dgm:prSet custT="1"/>
      <dgm:spPr/>
      <dgm:t>
        <a:bodyPr/>
        <a:lstStyle/>
        <a:p>
          <a:pPr algn="ctr"/>
          <a:r>
            <a:rPr lang="uk-UA" sz="1600" b="1" dirty="0">
              <a:latin typeface="Cambria" panose="02040503050406030204" pitchFamily="18" charset="0"/>
            </a:rPr>
            <a:t>Незабезпечення </a:t>
          </a:r>
          <a:r>
            <a:rPr lang="ru-RU" sz="1600" dirty="0" err="1">
              <a:latin typeface="Cambria" panose="02040503050406030204" pitchFamily="18" charset="0"/>
            </a:rPr>
            <a:t>призупинення</a:t>
          </a:r>
          <a:r>
            <a:rPr lang="ru-RU" sz="1600" dirty="0">
              <a:latin typeface="Cambria" panose="02040503050406030204" pitchFamily="18" charset="0"/>
            </a:rPr>
            <a:t> доступу до </a:t>
          </a:r>
          <a:r>
            <a:rPr lang="uk-UA" sz="1600" b="1" dirty="0">
              <a:latin typeface="Cambria" panose="02040503050406030204" pitchFamily="18" charset="0"/>
            </a:rPr>
            <a:t>тягне за собою застосування </a:t>
          </a:r>
          <a:r>
            <a:rPr lang="uk-UA" sz="1600" b="1" u="sng" dirty="0">
              <a:latin typeface="Cambria" panose="02040503050406030204" pitchFamily="18" charset="0"/>
            </a:rPr>
            <a:t>штрафних санкцій в розмірі ста неоподатковуваних мінімумів доходів громадян.</a:t>
          </a:r>
          <a:endParaRPr lang="ru-RU" sz="1600" dirty="0">
            <a:latin typeface="Cambria" panose="02040503050406030204" pitchFamily="18" charset="0"/>
          </a:endParaRPr>
        </a:p>
      </dgm:t>
    </dgm:pt>
    <dgm:pt modelId="{5710FF52-F9A2-4E4E-823F-750F715D6AE0}" type="parTrans" cxnId="{E882B48E-7827-4811-B20B-D659173DF6D0}">
      <dgm:prSet/>
      <dgm:spPr/>
      <dgm:t>
        <a:bodyPr/>
        <a:lstStyle/>
        <a:p>
          <a:endParaRPr lang="ru-RU"/>
        </a:p>
      </dgm:t>
    </dgm:pt>
    <dgm:pt modelId="{2D3DDD24-0C5F-4B99-A19A-7D75468F09C2}" type="sibTrans" cxnId="{E882B48E-7827-4811-B20B-D659173DF6D0}">
      <dgm:prSet/>
      <dgm:spPr/>
      <dgm:t>
        <a:bodyPr/>
        <a:lstStyle/>
        <a:p>
          <a:endParaRPr lang="ru-RU"/>
        </a:p>
      </dgm:t>
    </dgm:pt>
    <dgm:pt modelId="{95C54A78-3990-4362-88DB-139766545E85}" type="pres">
      <dgm:prSet presAssocID="{BE38E5A7-1633-407A-BF30-CCA351F2FB9B}" presName="Name0" presStyleCnt="0">
        <dgm:presLayoutVars>
          <dgm:chMax val="7"/>
          <dgm:chPref val="5"/>
        </dgm:presLayoutVars>
      </dgm:prSet>
      <dgm:spPr/>
    </dgm:pt>
    <dgm:pt modelId="{6D6747AF-DAEA-4F5E-99E7-A5935A835C24}" type="pres">
      <dgm:prSet presAssocID="{BE38E5A7-1633-407A-BF30-CCA351F2FB9B}" presName="arrowNode" presStyleLbl="node1" presStyleIdx="0" presStyleCnt="1" custScaleX="128127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5E517E44-E7A0-46BC-A2CE-362BD14F602C}" type="pres">
      <dgm:prSet presAssocID="{B6688696-98C0-4A60-A008-933B9B6365D6}" presName="txNode1" presStyleLbl="revTx" presStyleIdx="0" presStyleCnt="4">
        <dgm:presLayoutVars>
          <dgm:bulletEnabled val="1"/>
        </dgm:presLayoutVars>
      </dgm:prSet>
      <dgm:spPr/>
    </dgm:pt>
    <dgm:pt modelId="{CB88B47C-290B-491F-9FBC-8318BE52A571}" type="pres">
      <dgm:prSet presAssocID="{33D4DE88-4E69-49A2-95BF-9DACF8AE8CF5}" presName="txNode2" presStyleLbl="revTx" presStyleIdx="1" presStyleCnt="4" custScaleX="151377" custScaleY="155450" custLinFactY="-19337" custLinFactNeighborX="-27858" custLinFactNeighborY="-100000">
        <dgm:presLayoutVars>
          <dgm:bulletEnabled val="1"/>
        </dgm:presLayoutVars>
      </dgm:prSet>
      <dgm:spPr/>
    </dgm:pt>
    <dgm:pt modelId="{4858D10F-BE1A-4264-8114-79B3B6D9670C}" type="pres">
      <dgm:prSet presAssocID="{78034BB3-18DB-41B2-869E-5CB1AB367BB4}" presName="dotNode2" presStyleCnt="0"/>
      <dgm:spPr/>
    </dgm:pt>
    <dgm:pt modelId="{27C1953C-87C8-48C6-BD05-7B1E7E939A61}" type="pres">
      <dgm:prSet presAssocID="{78034BB3-18DB-41B2-869E-5CB1AB367BB4}" presName="dotRepeatNode" presStyleLbl="fgShp" presStyleIdx="0" presStyleCnt="2" custLinFactX="-200000" custLinFactY="-24448" custLinFactNeighborX="-278269" custLinFactNeighborY="-100000"/>
      <dgm:spPr/>
    </dgm:pt>
    <dgm:pt modelId="{572E1146-A85A-47AA-BFF9-27B3008EA1F5}" type="pres">
      <dgm:prSet presAssocID="{A8982D72-CC57-4C81-9402-138F819A35EF}" presName="txNode3" presStyleLbl="revTx" presStyleIdx="2" presStyleCnt="4" custScaleX="116104" custLinFactNeighborX="-1455" custLinFactNeighborY="-24371">
        <dgm:presLayoutVars>
          <dgm:bulletEnabled val="1"/>
        </dgm:presLayoutVars>
      </dgm:prSet>
      <dgm:spPr/>
    </dgm:pt>
    <dgm:pt modelId="{BF287A78-122C-439F-BBA4-C63F57E82D37}" type="pres">
      <dgm:prSet presAssocID="{328872D9-F83C-47C3-B6D2-D4A21BE54B5E}" presName="dotNode3" presStyleCnt="0"/>
      <dgm:spPr/>
    </dgm:pt>
    <dgm:pt modelId="{E2CD272C-030D-482A-99EF-C822D140DF9A}" type="pres">
      <dgm:prSet presAssocID="{328872D9-F83C-47C3-B6D2-D4A21BE54B5E}" presName="dotRepeatNode" presStyleLbl="fgShp" presStyleIdx="1" presStyleCnt="2" custLinFactY="-191241" custLinFactNeighborX="51508" custLinFactNeighborY="-200000"/>
      <dgm:spPr/>
    </dgm:pt>
    <dgm:pt modelId="{64DD03B5-9C60-43C1-8DF8-D6E5A691DA98}" type="pres">
      <dgm:prSet presAssocID="{EF57705F-0665-496D-AE8B-FD602CB7A8C4}" presName="txNode4" presStyleLbl="revTx" presStyleIdx="3" presStyleCnt="4" custScaleX="158780" custLinFactNeighborX="283" custLinFactNeighborY="-18870">
        <dgm:presLayoutVars>
          <dgm:bulletEnabled val="1"/>
        </dgm:presLayoutVars>
      </dgm:prSet>
      <dgm:spPr/>
    </dgm:pt>
  </dgm:ptLst>
  <dgm:cxnLst>
    <dgm:cxn modelId="{D53C4003-15F2-4998-AC74-EAD109A92AE8}" srcId="{BE38E5A7-1633-407A-BF30-CCA351F2FB9B}" destId="{B6688696-98C0-4A60-A008-933B9B6365D6}" srcOrd="0" destOrd="0" parTransId="{EAA0FFE9-E1E2-4431-B9B3-F62184056BCF}" sibTransId="{9878C2E9-4952-47F9-8652-BAA960BFA967}"/>
    <dgm:cxn modelId="{EE8BB214-787C-4A51-A722-47F5DCE08E1C}" type="presOf" srcId="{A8982D72-CC57-4C81-9402-138F819A35EF}" destId="{572E1146-A85A-47AA-BFF9-27B3008EA1F5}" srcOrd="0" destOrd="0" presId="urn:microsoft.com/office/officeart/2009/3/layout/DescendingProcess"/>
    <dgm:cxn modelId="{D1C60532-B993-4363-8C0F-42B972B16562}" type="presOf" srcId="{33D4DE88-4E69-49A2-95BF-9DACF8AE8CF5}" destId="{CB88B47C-290B-491F-9FBC-8318BE52A571}" srcOrd="0" destOrd="0" presId="urn:microsoft.com/office/officeart/2009/3/layout/DescendingProcess"/>
    <dgm:cxn modelId="{9136F235-2433-459A-98CE-A45F2BE57A7D}" type="presOf" srcId="{EF57705F-0665-496D-AE8B-FD602CB7A8C4}" destId="{64DD03B5-9C60-43C1-8DF8-D6E5A691DA98}" srcOrd="0" destOrd="0" presId="urn:microsoft.com/office/officeart/2009/3/layout/DescendingProcess"/>
    <dgm:cxn modelId="{83DEA460-25C4-416D-BE44-3548C9B9FCD9}" srcId="{BE38E5A7-1633-407A-BF30-CCA351F2FB9B}" destId="{A8982D72-CC57-4C81-9402-138F819A35EF}" srcOrd="2" destOrd="0" parTransId="{4E9EF1E5-D8C5-43BC-B3D3-2C21EFDF94D4}" sibTransId="{328872D9-F83C-47C3-B6D2-D4A21BE54B5E}"/>
    <dgm:cxn modelId="{450E438C-CACB-4B2F-9190-71AE4D64A3C9}" srcId="{BE38E5A7-1633-407A-BF30-CCA351F2FB9B}" destId="{33D4DE88-4E69-49A2-95BF-9DACF8AE8CF5}" srcOrd="1" destOrd="0" parTransId="{F7BBE037-DADD-4EC9-A2F3-6A5249333831}" sibTransId="{78034BB3-18DB-41B2-869E-5CB1AB367BB4}"/>
    <dgm:cxn modelId="{E882B48E-7827-4811-B20B-D659173DF6D0}" srcId="{BE38E5A7-1633-407A-BF30-CCA351F2FB9B}" destId="{EF57705F-0665-496D-AE8B-FD602CB7A8C4}" srcOrd="3" destOrd="0" parTransId="{5710FF52-F9A2-4E4E-823F-750F715D6AE0}" sibTransId="{2D3DDD24-0C5F-4B99-A19A-7D75468F09C2}"/>
    <dgm:cxn modelId="{309C3BB2-3605-4402-8362-61F974A75C57}" type="presOf" srcId="{328872D9-F83C-47C3-B6D2-D4A21BE54B5E}" destId="{E2CD272C-030D-482A-99EF-C822D140DF9A}" srcOrd="0" destOrd="0" presId="urn:microsoft.com/office/officeart/2009/3/layout/DescendingProcess"/>
    <dgm:cxn modelId="{657C4CB7-27D7-49C3-8F07-F652E940A5B3}" type="presOf" srcId="{78034BB3-18DB-41B2-869E-5CB1AB367BB4}" destId="{27C1953C-87C8-48C6-BD05-7B1E7E939A61}" srcOrd="0" destOrd="0" presId="urn:microsoft.com/office/officeart/2009/3/layout/DescendingProcess"/>
    <dgm:cxn modelId="{CE8C28CD-FF43-4804-AAE9-428A6EE4386C}" type="presOf" srcId="{B6688696-98C0-4A60-A008-933B9B6365D6}" destId="{5E517E44-E7A0-46BC-A2CE-362BD14F602C}" srcOrd="0" destOrd="0" presId="urn:microsoft.com/office/officeart/2009/3/layout/DescendingProcess"/>
    <dgm:cxn modelId="{01E9C6D6-6485-40FF-9A26-07465877D8E9}" type="presOf" srcId="{BE38E5A7-1633-407A-BF30-CCA351F2FB9B}" destId="{95C54A78-3990-4362-88DB-139766545E85}" srcOrd="0" destOrd="0" presId="urn:microsoft.com/office/officeart/2009/3/layout/DescendingProcess"/>
    <dgm:cxn modelId="{38AE18F1-56CB-4866-86A0-241718C958C5}" type="presParOf" srcId="{95C54A78-3990-4362-88DB-139766545E85}" destId="{6D6747AF-DAEA-4F5E-99E7-A5935A835C24}" srcOrd="0" destOrd="0" presId="urn:microsoft.com/office/officeart/2009/3/layout/DescendingProcess"/>
    <dgm:cxn modelId="{83A8A37A-3F32-4725-8B96-41112B0F2C8A}" type="presParOf" srcId="{95C54A78-3990-4362-88DB-139766545E85}" destId="{5E517E44-E7A0-46BC-A2CE-362BD14F602C}" srcOrd="1" destOrd="0" presId="urn:microsoft.com/office/officeart/2009/3/layout/DescendingProcess"/>
    <dgm:cxn modelId="{EE4D31C9-B78C-4B1F-BB8B-BC39C0F0FDAB}" type="presParOf" srcId="{95C54A78-3990-4362-88DB-139766545E85}" destId="{CB88B47C-290B-491F-9FBC-8318BE52A571}" srcOrd="2" destOrd="0" presId="urn:microsoft.com/office/officeart/2009/3/layout/DescendingProcess"/>
    <dgm:cxn modelId="{72F327C9-D0E6-4B80-B9D0-F2B420EFFD38}" type="presParOf" srcId="{95C54A78-3990-4362-88DB-139766545E85}" destId="{4858D10F-BE1A-4264-8114-79B3B6D9670C}" srcOrd="3" destOrd="0" presId="urn:microsoft.com/office/officeart/2009/3/layout/DescendingProcess"/>
    <dgm:cxn modelId="{BB201456-346F-456D-8ACA-DF0D74034844}" type="presParOf" srcId="{4858D10F-BE1A-4264-8114-79B3B6D9670C}" destId="{27C1953C-87C8-48C6-BD05-7B1E7E939A61}" srcOrd="0" destOrd="0" presId="urn:microsoft.com/office/officeart/2009/3/layout/DescendingProcess"/>
    <dgm:cxn modelId="{24FA3ECA-62CB-4594-AFE6-C4BFFD2398F0}" type="presParOf" srcId="{95C54A78-3990-4362-88DB-139766545E85}" destId="{572E1146-A85A-47AA-BFF9-27B3008EA1F5}" srcOrd="4" destOrd="0" presId="urn:microsoft.com/office/officeart/2009/3/layout/DescendingProcess"/>
    <dgm:cxn modelId="{502EE681-909C-4C17-BA07-7586B12E3758}" type="presParOf" srcId="{95C54A78-3990-4362-88DB-139766545E85}" destId="{BF287A78-122C-439F-BBA4-C63F57E82D37}" srcOrd="5" destOrd="0" presId="urn:microsoft.com/office/officeart/2009/3/layout/DescendingProcess"/>
    <dgm:cxn modelId="{865E0790-6FB3-4189-B98A-8CF1AFF5EDDB}" type="presParOf" srcId="{BF287A78-122C-439F-BBA4-C63F57E82D37}" destId="{E2CD272C-030D-482A-99EF-C822D140DF9A}" srcOrd="0" destOrd="0" presId="urn:microsoft.com/office/officeart/2009/3/layout/DescendingProcess"/>
    <dgm:cxn modelId="{5787D65D-92C2-4508-B470-442A1ED7EEC6}" type="presParOf" srcId="{95C54A78-3990-4362-88DB-139766545E85}" destId="{64DD03B5-9C60-43C1-8DF8-D6E5A691DA98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A7677D-C49C-4F35-84FF-CA9A4A1C61A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7E47A0-D28C-40B9-AF00-DF5076333ABD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err="1"/>
            <a:t>Держспецзв</a:t>
          </a:r>
          <a:r>
            <a:rPr lang="en-US" b="1" dirty="0"/>
            <a:t>’</a:t>
          </a:r>
          <a:r>
            <a:rPr lang="ru-RU" b="1" dirty="0" err="1"/>
            <a:t>язку</a:t>
          </a:r>
          <a:r>
            <a:rPr lang="ru-RU" dirty="0"/>
            <a:t>:</a:t>
          </a:r>
        </a:p>
      </dgm:t>
    </dgm:pt>
    <dgm:pt modelId="{B7DBA31C-BCEE-41D6-B784-D77941CA3525}" type="parTrans" cxnId="{8588739C-E76F-472F-9612-6E2E407F10CD}">
      <dgm:prSet/>
      <dgm:spPr/>
      <dgm:t>
        <a:bodyPr/>
        <a:lstStyle/>
        <a:p>
          <a:endParaRPr lang="ru-RU"/>
        </a:p>
      </dgm:t>
    </dgm:pt>
    <dgm:pt modelId="{C8015CB4-CFB1-4FE0-9A1C-B822FCAD9219}" type="sibTrans" cxnId="{8588739C-E76F-472F-9612-6E2E407F10CD}">
      <dgm:prSet/>
      <dgm:spPr/>
      <dgm:t>
        <a:bodyPr/>
        <a:lstStyle/>
        <a:p>
          <a:endParaRPr lang="ru-RU"/>
        </a:p>
      </dgm:t>
    </dgm:pt>
    <dgm:pt modelId="{73E0D390-8AA7-4831-9BA9-A08837CDA793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0" i="0" dirty="0"/>
            <a:t>за участю </a:t>
          </a:r>
          <a:r>
            <a:rPr lang="en-US" b="0" i="0" dirty="0"/>
            <a:t>C</a:t>
          </a:r>
          <a:r>
            <a:rPr lang="uk-UA" b="0" i="0" dirty="0"/>
            <a:t>БУ та НКРЗІ забезпечити моніторинг стану блокування (обмеження) операторами, провайдерами телекомунікацій доступу до інформаційних ресурсів (інформаційних сервісів)</a:t>
          </a:r>
          <a:endParaRPr lang="ru-RU" dirty="0"/>
        </a:p>
      </dgm:t>
    </dgm:pt>
    <dgm:pt modelId="{C8B3C85E-77B1-490F-8B8B-EF3DB3DF508C}" type="parTrans" cxnId="{B66069A1-2107-4A53-9710-DF5CC27AB0E2}">
      <dgm:prSet/>
      <dgm:spPr/>
      <dgm:t>
        <a:bodyPr/>
        <a:lstStyle/>
        <a:p>
          <a:endParaRPr lang="ru-RU"/>
        </a:p>
      </dgm:t>
    </dgm:pt>
    <dgm:pt modelId="{47D8AAC3-8565-4BF5-9258-051BE6FDD0AB}" type="sibTrans" cxnId="{B66069A1-2107-4A53-9710-DF5CC27AB0E2}">
      <dgm:prSet/>
      <dgm:spPr/>
      <dgm:t>
        <a:bodyPr/>
        <a:lstStyle/>
        <a:p>
          <a:endParaRPr lang="ru-RU"/>
        </a:p>
      </dgm:t>
    </dgm:pt>
    <dgm:pt modelId="{626F2597-E2EA-4FA6-A231-9C2B2C688C11}" type="pres">
      <dgm:prSet presAssocID="{3DA7677D-C49C-4F35-84FF-CA9A4A1C61AF}" presName="CompostProcess" presStyleCnt="0">
        <dgm:presLayoutVars>
          <dgm:dir/>
          <dgm:resizeHandles val="exact"/>
        </dgm:presLayoutVars>
      </dgm:prSet>
      <dgm:spPr/>
    </dgm:pt>
    <dgm:pt modelId="{72762590-7B9F-4FDB-8319-B49590F902D4}" type="pres">
      <dgm:prSet presAssocID="{3DA7677D-C49C-4F35-84FF-CA9A4A1C61AF}" presName="arrow" presStyleLbl="bgShp" presStyleIdx="0" presStyleCn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</dgm:pt>
    <dgm:pt modelId="{E0C86214-A568-41D7-BDD6-2F8D807FBD45}" type="pres">
      <dgm:prSet presAssocID="{3DA7677D-C49C-4F35-84FF-CA9A4A1C61AF}" presName="linearProcess" presStyleCnt="0"/>
      <dgm:spPr/>
    </dgm:pt>
    <dgm:pt modelId="{13C6F255-75CC-4D74-963E-F4EDE94813FF}" type="pres">
      <dgm:prSet presAssocID="{F57E47A0-D28C-40B9-AF00-DF5076333ABD}" presName="textNode" presStyleLbl="node1" presStyleIdx="0" presStyleCnt="2">
        <dgm:presLayoutVars>
          <dgm:bulletEnabled val="1"/>
        </dgm:presLayoutVars>
      </dgm:prSet>
      <dgm:spPr/>
    </dgm:pt>
    <dgm:pt modelId="{70D9B961-9D05-4297-9EED-2EE46B73599B}" type="pres">
      <dgm:prSet presAssocID="{C8015CB4-CFB1-4FE0-9A1C-B822FCAD9219}" presName="sibTrans" presStyleCnt="0"/>
      <dgm:spPr/>
    </dgm:pt>
    <dgm:pt modelId="{9909E763-B2EC-433C-8C3D-AE91D484497E}" type="pres">
      <dgm:prSet presAssocID="{73E0D390-8AA7-4831-9BA9-A08837CDA793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F09C1405-5970-4570-B558-0F6CACDF06EB}" type="presOf" srcId="{73E0D390-8AA7-4831-9BA9-A08837CDA793}" destId="{9909E763-B2EC-433C-8C3D-AE91D484497E}" srcOrd="0" destOrd="0" presId="urn:microsoft.com/office/officeart/2005/8/layout/hProcess9"/>
    <dgm:cxn modelId="{0173600A-BAD6-4F61-8D0C-3D4D70C51225}" type="presOf" srcId="{F57E47A0-D28C-40B9-AF00-DF5076333ABD}" destId="{13C6F255-75CC-4D74-963E-F4EDE94813FF}" srcOrd="0" destOrd="0" presId="urn:microsoft.com/office/officeart/2005/8/layout/hProcess9"/>
    <dgm:cxn modelId="{8588739C-E76F-472F-9612-6E2E407F10CD}" srcId="{3DA7677D-C49C-4F35-84FF-CA9A4A1C61AF}" destId="{F57E47A0-D28C-40B9-AF00-DF5076333ABD}" srcOrd="0" destOrd="0" parTransId="{B7DBA31C-BCEE-41D6-B784-D77941CA3525}" sibTransId="{C8015CB4-CFB1-4FE0-9A1C-B822FCAD9219}"/>
    <dgm:cxn modelId="{B66069A1-2107-4A53-9710-DF5CC27AB0E2}" srcId="{3DA7677D-C49C-4F35-84FF-CA9A4A1C61AF}" destId="{73E0D390-8AA7-4831-9BA9-A08837CDA793}" srcOrd="1" destOrd="0" parTransId="{C8B3C85E-77B1-490F-8B8B-EF3DB3DF508C}" sibTransId="{47D8AAC3-8565-4BF5-9258-051BE6FDD0AB}"/>
    <dgm:cxn modelId="{B74B2FA6-2684-490F-8846-A35647094EE2}" type="presOf" srcId="{3DA7677D-C49C-4F35-84FF-CA9A4A1C61AF}" destId="{626F2597-E2EA-4FA6-A231-9C2B2C688C11}" srcOrd="0" destOrd="0" presId="urn:microsoft.com/office/officeart/2005/8/layout/hProcess9"/>
    <dgm:cxn modelId="{EB8114B9-0019-4D11-A263-B570BDD89328}" type="presParOf" srcId="{626F2597-E2EA-4FA6-A231-9C2B2C688C11}" destId="{72762590-7B9F-4FDB-8319-B49590F902D4}" srcOrd="0" destOrd="0" presId="urn:microsoft.com/office/officeart/2005/8/layout/hProcess9"/>
    <dgm:cxn modelId="{9EBB621D-3D30-44BF-832A-64B46CF2F763}" type="presParOf" srcId="{626F2597-E2EA-4FA6-A231-9C2B2C688C11}" destId="{E0C86214-A568-41D7-BDD6-2F8D807FBD45}" srcOrd="1" destOrd="0" presId="urn:microsoft.com/office/officeart/2005/8/layout/hProcess9"/>
    <dgm:cxn modelId="{0B0C0A24-7ABE-4BCA-AE06-30811E3E49C5}" type="presParOf" srcId="{E0C86214-A568-41D7-BDD6-2F8D807FBD45}" destId="{13C6F255-75CC-4D74-963E-F4EDE94813FF}" srcOrd="0" destOrd="0" presId="urn:microsoft.com/office/officeart/2005/8/layout/hProcess9"/>
    <dgm:cxn modelId="{59E6F74C-B63F-481B-A192-DEB6DB9FAA3A}" type="presParOf" srcId="{E0C86214-A568-41D7-BDD6-2F8D807FBD45}" destId="{70D9B961-9D05-4297-9EED-2EE46B73599B}" srcOrd="1" destOrd="0" presId="urn:microsoft.com/office/officeart/2005/8/layout/hProcess9"/>
    <dgm:cxn modelId="{B8658BA1-6584-4EB7-ADD4-B04C07AAA780}" type="presParOf" srcId="{E0C86214-A568-41D7-BDD6-2F8D807FBD45}" destId="{9909E763-B2EC-433C-8C3D-AE91D484497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583770-3714-40ED-9F5C-BCA8B5251A9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69EC5A-238E-4965-A00E-9015231F58F7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>
              <a:latin typeface="Cambria" panose="02040503050406030204" pitchFamily="18" charset="0"/>
            </a:rPr>
            <a:t>3.  Адміністрації Державної служби спеціального зв’язку та захисту інформації в місячний строк розробити</a:t>
          </a:r>
          <a:r>
            <a:rPr lang="uk-UA" dirty="0"/>
            <a:t>:</a:t>
          </a:r>
          <a:endParaRPr lang="ru-RU" dirty="0"/>
        </a:p>
      </dgm:t>
    </dgm:pt>
    <dgm:pt modelId="{A6F675BD-11C7-4A12-B793-EC7735426315}" type="parTrans" cxnId="{4038EA93-D292-4D78-9277-BECF974550D5}">
      <dgm:prSet/>
      <dgm:spPr/>
      <dgm:t>
        <a:bodyPr/>
        <a:lstStyle/>
        <a:p>
          <a:endParaRPr lang="ru-RU"/>
        </a:p>
      </dgm:t>
    </dgm:pt>
    <dgm:pt modelId="{6977193A-DA28-4443-AAC3-C8E89722D541}" type="sibTrans" cxnId="{4038EA93-D292-4D78-9277-BECF974550D5}">
      <dgm:prSet/>
      <dgm:spPr/>
      <dgm:t>
        <a:bodyPr/>
        <a:lstStyle/>
        <a:p>
          <a:endParaRPr lang="ru-RU"/>
        </a:p>
      </dgm:t>
    </dgm:pt>
    <dgm:pt modelId="{F859C83B-AA68-4F3E-A825-6AB8F52DB6FD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>
              <a:latin typeface="Cambria" panose="02040503050406030204" pitchFamily="18" charset="0"/>
            </a:rPr>
            <a:t>технічні вимоги до технічних засобів, що застосовуються для моніторингу блокування (обмеження) доступу до інформаційних ресурсів та/або інформаційних сервісів</a:t>
          </a:r>
        </a:p>
      </dgm:t>
    </dgm:pt>
    <dgm:pt modelId="{7E536B17-6885-4FB5-85A5-EC633D65406D}" type="parTrans" cxnId="{9E9A1F18-B5E2-4B6F-BC71-177C4ADCE2BD}">
      <dgm:prSet/>
      <dgm:spPr/>
      <dgm:t>
        <a:bodyPr/>
        <a:lstStyle/>
        <a:p>
          <a:endParaRPr lang="ru-RU"/>
        </a:p>
      </dgm:t>
    </dgm:pt>
    <dgm:pt modelId="{39FA26BB-5287-4ACD-A920-29F9A3E8135E}" type="sibTrans" cxnId="{9E9A1F18-B5E2-4B6F-BC71-177C4ADCE2BD}">
      <dgm:prSet/>
      <dgm:spPr/>
      <dgm:t>
        <a:bodyPr/>
        <a:lstStyle/>
        <a:p>
          <a:endParaRPr lang="ru-RU"/>
        </a:p>
      </dgm:t>
    </dgm:pt>
    <dgm:pt modelId="{5C21F2E9-9B31-4B41-8861-4151D1D3392E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500" b="1" i="0" dirty="0">
              <a:latin typeface="Cambria" panose="02040503050406030204" pitchFamily="18" charset="0"/>
            </a:rPr>
            <a:t>порядок </a:t>
          </a:r>
          <a:r>
            <a:rPr lang="ru-RU" sz="1500" b="1" i="0" dirty="0" err="1">
              <a:latin typeface="Cambria" panose="02040503050406030204" pitchFamily="18" charset="0"/>
            </a:rPr>
            <a:t>взаємодії</a:t>
          </a:r>
          <a:r>
            <a:rPr lang="ru-RU" sz="1500" b="1" i="0" dirty="0">
              <a:latin typeface="Cambria" panose="02040503050406030204" pitchFamily="18" charset="0"/>
            </a:rPr>
            <a:t> </a:t>
          </a:r>
          <a:r>
            <a:rPr lang="ru-RU" sz="1500" b="1" i="0" dirty="0" err="1">
              <a:latin typeface="Cambria" panose="02040503050406030204" pitchFamily="18" charset="0"/>
            </a:rPr>
            <a:t>Держсецзвязку</a:t>
          </a:r>
          <a:r>
            <a:rPr lang="ru-RU" sz="1500" b="1" i="0" dirty="0">
              <a:latin typeface="Cambria" panose="02040503050406030204" pitchFamily="18" charset="0"/>
            </a:rPr>
            <a:t>, СБУ, НКРЗІ при </a:t>
          </a:r>
          <a:r>
            <a:rPr lang="ru-RU" sz="1500" b="1" i="0" dirty="0" err="1">
              <a:latin typeface="Cambria" panose="02040503050406030204" pitchFamily="18" charset="0"/>
            </a:rPr>
            <a:t>проведенні</a:t>
          </a:r>
          <a:r>
            <a:rPr lang="ru-RU" sz="1500" b="1" i="0" dirty="0">
              <a:latin typeface="Cambria" panose="02040503050406030204" pitchFamily="18" charset="0"/>
            </a:rPr>
            <a:t> </a:t>
          </a:r>
          <a:r>
            <a:rPr lang="ru-RU" sz="1500" b="1" i="0" dirty="0" err="1">
              <a:latin typeface="Cambria" panose="02040503050406030204" pitchFamily="18" charset="0"/>
            </a:rPr>
            <a:t>моніторингу</a:t>
          </a:r>
          <a:r>
            <a:rPr lang="ru-RU" sz="1500" b="1" i="0" dirty="0">
              <a:latin typeface="Cambria" panose="02040503050406030204" pitchFamily="18" charset="0"/>
            </a:rPr>
            <a:t> стану </a:t>
          </a:r>
          <a:r>
            <a:rPr lang="ru-RU" sz="1500" b="1" i="0" dirty="0" err="1">
              <a:latin typeface="Cambria" panose="02040503050406030204" pitchFamily="18" charset="0"/>
            </a:rPr>
            <a:t>блокування</a:t>
          </a:r>
          <a:r>
            <a:rPr lang="ru-RU" sz="1500" b="1" i="0" dirty="0">
              <a:latin typeface="Cambria" panose="02040503050406030204" pitchFamily="18" charset="0"/>
            </a:rPr>
            <a:t> (</a:t>
          </a:r>
          <a:r>
            <a:rPr lang="ru-RU" sz="1500" b="1" i="0" dirty="0" err="1">
              <a:latin typeface="Cambria" panose="02040503050406030204" pitchFamily="18" charset="0"/>
            </a:rPr>
            <a:t>обмеження</a:t>
          </a:r>
          <a:r>
            <a:rPr lang="ru-RU" sz="1500" b="1" i="0" dirty="0">
              <a:latin typeface="Cambria" panose="02040503050406030204" pitchFamily="18" charset="0"/>
            </a:rPr>
            <a:t>)</a:t>
          </a:r>
          <a:r>
            <a:rPr lang="ru-RU" sz="1500" b="0" i="0" dirty="0">
              <a:latin typeface="Cambria" panose="02040503050406030204" pitchFamily="18" charset="0"/>
            </a:rPr>
            <a:t> </a:t>
          </a:r>
        </a:p>
      </dgm:t>
    </dgm:pt>
    <dgm:pt modelId="{FEAFB72E-906B-4D54-9A64-17A326F220FC}" type="parTrans" cxnId="{5CF4895E-2B36-4963-A454-D159108B2BE5}">
      <dgm:prSet/>
      <dgm:spPr/>
      <dgm:t>
        <a:bodyPr/>
        <a:lstStyle/>
        <a:p>
          <a:endParaRPr lang="ru-RU"/>
        </a:p>
      </dgm:t>
    </dgm:pt>
    <dgm:pt modelId="{7F821F34-9CDF-4B14-9CC4-3945408F9E1A}" type="sibTrans" cxnId="{5CF4895E-2B36-4963-A454-D159108B2BE5}">
      <dgm:prSet/>
      <dgm:spPr/>
      <dgm:t>
        <a:bodyPr/>
        <a:lstStyle/>
        <a:p>
          <a:endParaRPr lang="ru-RU"/>
        </a:p>
      </dgm:t>
    </dgm:pt>
    <dgm:pt modelId="{03590B8E-DB16-42B6-A1AB-3D623915D6D0}" type="pres">
      <dgm:prSet presAssocID="{E4583770-3714-40ED-9F5C-BCA8B5251A90}" presName="CompostProcess" presStyleCnt="0">
        <dgm:presLayoutVars>
          <dgm:dir/>
          <dgm:resizeHandles val="exact"/>
        </dgm:presLayoutVars>
      </dgm:prSet>
      <dgm:spPr/>
    </dgm:pt>
    <dgm:pt modelId="{78BE8E1B-0B5E-4428-AF02-8D2DB0AB5BC2}" type="pres">
      <dgm:prSet presAssocID="{E4583770-3714-40ED-9F5C-BCA8B5251A90}" presName="arrow" presStyleLbl="bgShp" presStyleIdx="0" presStyleCn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</dgm:pt>
    <dgm:pt modelId="{BFD25B14-1490-48F4-B0C4-845C8DC24B86}" type="pres">
      <dgm:prSet presAssocID="{E4583770-3714-40ED-9F5C-BCA8B5251A90}" presName="linearProcess" presStyleCnt="0"/>
      <dgm:spPr/>
    </dgm:pt>
    <dgm:pt modelId="{6D092950-32F0-4771-9025-3B92675E58A6}" type="pres">
      <dgm:prSet presAssocID="{9269EC5A-238E-4965-A00E-9015231F58F7}" presName="textNode" presStyleLbl="node1" presStyleIdx="0" presStyleCnt="3">
        <dgm:presLayoutVars>
          <dgm:bulletEnabled val="1"/>
        </dgm:presLayoutVars>
      </dgm:prSet>
      <dgm:spPr/>
    </dgm:pt>
    <dgm:pt modelId="{ADBDD240-FB72-4627-B1BB-E3AC2A580ECA}" type="pres">
      <dgm:prSet presAssocID="{6977193A-DA28-4443-AAC3-C8E89722D541}" presName="sibTrans" presStyleCnt="0"/>
      <dgm:spPr/>
    </dgm:pt>
    <dgm:pt modelId="{EEF5144B-D971-457A-9C47-18440EA6E0CF}" type="pres">
      <dgm:prSet presAssocID="{F859C83B-AA68-4F3E-A825-6AB8F52DB6FD}" presName="textNode" presStyleLbl="node1" presStyleIdx="1" presStyleCnt="3">
        <dgm:presLayoutVars>
          <dgm:bulletEnabled val="1"/>
        </dgm:presLayoutVars>
      </dgm:prSet>
      <dgm:spPr/>
    </dgm:pt>
    <dgm:pt modelId="{04F76A54-C1FC-435B-AE0A-77A55FC99817}" type="pres">
      <dgm:prSet presAssocID="{39FA26BB-5287-4ACD-A920-29F9A3E8135E}" presName="sibTrans" presStyleCnt="0"/>
      <dgm:spPr/>
    </dgm:pt>
    <dgm:pt modelId="{F0E67B8B-2FD5-475F-84BB-F1595667699B}" type="pres">
      <dgm:prSet presAssocID="{5C21F2E9-9B31-4B41-8861-4151D1D3392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E9A1F18-B5E2-4B6F-BC71-177C4ADCE2BD}" srcId="{E4583770-3714-40ED-9F5C-BCA8B5251A90}" destId="{F859C83B-AA68-4F3E-A825-6AB8F52DB6FD}" srcOrd="1" destOrd="0" parTransId="{7E536B17-6885-4FB5-85A5-EC633D65406D}" sibTransId="{39FA26BB-5287-4ACD-A920-29F9A3E8135E}"/>
    <dgm:cxn modelId="{5CF4895E-2B36-4963-A454-D159108B2BE5}" srcId="{E4583770-3714-40ED-9F5C-BCA8B5251A90}" destId="{5C21F2E9-9B31-4B41-8861-4151D1D3392E}" srcOrd="2" destOrd="0" parTransId="{FEAFB72E-906B-4D54-9A64-17A326F220FC}" sibTransId="{7F821F34-9CDF-4B14-9CC4-3945408F9E1A}"/>
    <dgm:cxn modelId="{568B8D82-A4C3-4D9C-BBE5-E9844C89EE11}" type="presOf" srcId="{F859C83B-AA68-4F3E-A825-6AB8F52DB6FD}" destId="{EEF5144B-D971-457A-9C47-18440EA6E0CF}" srcOrd="0" destOrd="0" presId="urn:microsoft.com/office/officeart/2005/8/layout/hProcess9"/>
    <dgm:cxn modelId="{4038EA93-D292-4D78-9277-BECF974550D5}" srcId="{E4583770-3714-40ED-9F5C-BCA8B5251A90}" destId="{9269EC5A-238E-4965-A00E-9015231F58F7}" srcOrd="0" destOrd="0" parTransId="{A6F675BD-11C7-4A12-B793-EC7735426315}" sibTransId="{6977193A-DA28-4443-AAC3-C8E89722D541}"/>
    <dgm:cxn modelId="{B0CAC9B8-2B08-4329-88BE-EC41663B3C50}" type="presOf" srcId="{5C21F2E9-9B31-4B41-8861-4151D1D3392E}" destId="{F0E67B8B-2FD5-475F-84BB-F1595667699B}" srcOrd="0" destOrd="0" presId="urn:microsoft.com/office/officeart/2005/8/layout/hProcess9"/>
    <dgm:cxn modelId="{EF0080DA-94F1-49A9-92BB-41E695F09E06}" type="presOf" srcId="{9269EC5A-238E-4965-A00E-9015231F58F7}" destId="{6D092950-32F0-4771-9025-3B92675E58A6}" srcOrd="0" destOrd="0" presId="urn:microsoft.com/office/officeart/2005/8/layout/hProcess9"/>
    <dgm:cxn modelId="{AA9933FE-038B-4451-A5B8-1DB607E05F3B}" type="presOf" srcId="{E4583770-3714-40ED-9F5C-BCA8B5251A90}" destId="{03590B8E-DB16-42B6-A1AB-3D623915D6D0}" srcOrd="0" destOrd="0" presId="urn:microsoft.com/office/officeart/2005/8/layout/hProcess9"/>
    <dgm:cxn modelId="{686D326C-DFFB-47F2-92E4-C1024A4AC1A1}" type="presParOf" srcId="{03590B8E-DB16-42B6-A1AB-3D623915D6D0}" destId="{78BE8E1B-0B5E-4428-AF02-8D2DB0AB5BC2}" srcOrd="0" destOrd="0" presId="urn:microsoft.com/office/officeart/2005/8/layout/hProcess9"/>
    <dgm:cxn modelId="{1486436C-D2B4-440A-97FB-76327369AFB9}" type="presParOf" srcId="{03590B8E-DB16-42B6-A1AB-3D623915D6D0}" destId="{BFD25B14-1490-48F4-B0C4-845C8DC24B86}" srcOrd="1" destOrd="0" presId="urn:microsoft.com/office/officeart/2005/8/layout/hProcess9"/>
    <dgm:cxn modelId="{236A26FF-03C5-4AC8-924A-250F6B7BF711}" type="presParOf" srcId="{BFD25B14-1490-48F4-B0C4-845C8DC24B86}" destId="{6D092950-32F0-4771-9025-3B92675E58A6}" srcOrd="0" destOrd="0" presId="urn:microsoft.com/office/officeart/2005/8/layout/hProcess9"/>
    <dgm:cxn modelId="{DFB9B423-F1D5-40CE-9D68-21AD787CED00}" type="presParOf" srcId="{BFD25B14-1490-48F4-B0C4-845C8DC24B86}" destId="{ADBDD240-FB72-4627-B1BB-E3AC2A580ECA}" srcOrd="1" destOrd="0" presId="urn:microsoft.com/office/officeart/2005/8/layout/hProcess9"/>
    <dgm:cxn modelId="{6DE8C61C-A4DE-4F7E-9849-DB672481C7A0}" type="presParOf" srcId="{BFD25B14-1490-48F4-B0C4-845C8DC24B86}" destId="{EEF5144B-D971-457A-9C47-18440EA6E0CF}" srcOrd="2" destOrd="0" presId="urn:microsoft.com/office/officeart/2005/8/layout/hProcess9"/>
    <dgm:cxn modelId="{CD292600-7048-41FC-B204-7697259B2433}" type="presParOf" srcId="{BFD25B14-1490-48F4-B0C4-845C8DC24B86}" destId="{04F76A54-C1FC-435B-AE0A-77A55FC99817}" srcOrd="3" destOrd="0" presId="urn:microsoft.com/office/officeart/2005/8/layout/hProcess9"/>
    <dgm:cxn modelId="{6C718EAB-BDEA-4046-BCDD-343FEB562A81}" type="presParOf" srcId="{BFD25B14-1490-48F4-B0C4-845C8DC24B86}" destId="{F0E67B8B-2FD5-475F-84BB-F1595667699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F07142-16CF-4069-BCD9-B9CAE292804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31C1DB-A2AF-4F2D-A601-01E1A2755528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uk-UA" sz="1500" dirty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500" dirty="0"/>
            <a:t>5. Держспецзв’язку та захисту інформації </a:t>
          </a:r>
          <a:r>
            <a:rPr lang="uk-UA" sz="1500" b="1" u="sng" dirty="0"/>
            <a:t>забезпечити придбання</a:t>
          </a:r>
          <a:r>
            <a:rPr lang="uk-UA" sz="1500" b="1" dirty="0"/>
            <a:t> </a:t>
          </a:r>
          <a:r>
            <a:rPr lang="uk-UA" sz="1500" dirty="0"/>
            <a:t>технічних засобів.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endParaRPr lang="en-US" sz="800" dirty="0"/>
        </a:p>
      </dgm:t>
    </dgm:pt>
    <dgm:pt modelId="{E55916FE-57B4-41A0-81FB-5CE3B4E466FC}" type="parTrans" cxnId="{A83AAA58-DFF6-40FE-8D01-AE9D50B17C99}">
      <dgm:prSet/>
      <dgm:spPr/>
      <dgm:t>
        <a:bodyPr/>
        <a:lstStyle/>
        <a:p>
          <a:endParaRPr lang="ru-RU"/>
        </a:p>
      </dgm:t>
    </dgm:pt>
    <dgm:pt modelId="{71ED4626-A36F-4D6B-ACEE-E906DE1FB9C3}" type="sibTrans" cxnId="{A83AAA58-DFF6-40FE-8D01-AE9D50B17C99}">
      <dgm:prSet/>
      <dgm:spPr/>
      <dgm:t>
        <a:bodyPr/>
        <a:lstStyle/>
        <a:p>
          <a:endParaRPr lang="ru-RU"/>
        </a:p>
      </dgm:t>
    </dgm:pt>
    <dgm:pt modelId="{2AD957A0-FD46-48F1-8A0A-D3B8765B6368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500" dirty="0"/>
            <a:t>6.  Держспецзв’язку за участю Служби безпеки </a:t>
          </a:r>
          <a:r>
            <a:rPr lang="uk-UA" sz="1500" b="1" dirty="0"/>
            <a:t>встановити технічні засоби на телекомунікаційних мережах, що </a:t>
          </a:r>
          <a:r>
            <a:rPr lang="uk-UA" sz="1500" b="1" u="sng" dirty="0"/>
            <a:t>мають </a:t>
          </a:r>
          <a:r>
            <a:rPr lang="uk-UA" sz="1500" b="1" u="sng" dirty="0" err="1"/>
            <a:t>взаємоз’єднання</a:t>
          </a:r>
          <a:r>
            <a:rPr lang="uk-UA" sz="1500" b="1" u="sng" dirty="0"/>
            <a:t> з телекомунікаційними мережами інших держав.</a:t>
          </a:r>
        </a:p>
      </dgm:t>
    </dgm:pt>
    <dgm:pt modelId="{E4AC6E9D-66A8-4EC9-8D29-79AEC8FF9050}" type="parTrans" cxnId="{7E2ECE0F-F082-47B0-91B7-A989AEB51337}">
      <dgm:prSet/>
      <dgm:spPr/>
      <dgm:t>
        <a:bodyPr/>
        <a:lstStyle/>
        <a:p>
          <a:endParaRPr lang="ru-RU"/>
        </a:p>
      </dgm:t>
    </dgm:pt>
    <dgm:pt modelId="{87861242-CD1B-4AB2-8D17-BAE200324063}" type="sibTrans" cxnId="{7E2ECE0F-F082-47B0-91B7-A989AEB51337}">
      <dgm:prSet/>
      <dgm:spPr/>
      <dgm:t>
        <a:bodyPr/>
        <a:lstStyle/>
        <a:p>
          <a:endParaRPr lang="ru-RU"/>
        </a:p>
      </dgm:t>
    </dgm:pt>
    <dgm:pt modelId="{E4E2A526-03AA-459B-8807-5F139611A270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uk-UA" dirty="0"/>
            <a:t>7. Операторам, провайдерам надати Держспецзв’язку та СБУ </a:t>
          </a:r>
          <a:r>
            <a:rPr lang="uk-UA" b="1" u="sng" dirty="0"/>
            <a:t>доступ для встановлення </a:t>
          </a:r>
          <a:r>
            <a:rPr lang="uk-UA" b="1" dirty="0"/>
            <a:t>відповідно до технічних вимог технічних засобів на власних та/або орендованих телекомунікаційних мережах та забезпечити їх зберігання.</a:t>
          </a:r>
          <a:endParaRPr lang="ru-RU" b="1" dirty="0"/>
        </a:p>
      </dgm:t>
    </dgm:pt>
    <dgm:pt modelId="{3C21A579-93A8-41D3-A29A-0A594DE1A7A1}" type="parTrans" cxnId="{9805AC05-8439-46C7-96BF-BF37F6D9B502}">
      <dgm:prSet/>
      <dgm:spPr/>
      <dgm:t>
        <a:bodyPr/>
        <a:lstStyle/>
        <a:p>
          <a:endParaRPr lang="ru-RU"/>
        </a:p>
      </dgm:t>
    </dgm:pt>
    <dgm:pt modelId="{2A134BBA-5979-4841-BC1A-1850DE696667}" type="sibTrans" cxnId="{9805AC05-8439-46C7-96BF-BF37F6D9B502}">
      <dgm:prSet/>
      <dgm:spPr/>
      <dgm:t>
        <a:bodyPr/>
        <a:lstStyle/>
        <a:p>
          <a:endParaRPr lang="ru-RU"/>
        </a:p>
      </dgm:t>
    </dgm:pt>
    <dgm:pt modelId="{12C4616F-6575-4ABF-9220-2D2D9FA098AD}" type="pres">
      <dgm:prSet presAssocID="{81F07142-16CF-4069-BCD9-B9CAE2928043}" presName="CompostProcess" presStyleCnt="0">
        <dgm:presLayoutVars>
          <dgm:dir/>
          <dgm:resizeHandles val="exact"/>
        </dgm:presLayoutVars>
      </dgm:prSet>
      <dgm:spPr/>
    </dgm:pt>
    <dgm:pt modelId="{D9BBA2A3-BE38-4AA7-A5C2-E22F3BDF4A79}" type="pres">
      <dgm:prSet presAssocID="{81F07142-16CF-4069-BCD9-B9CAE2928043}" presName="arrow" presStyleLbl="bgShp" presStyleIdx="0" presStyleCn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</dgm:pt>
    <dgm:pt modelId="{CA9C37E9-61A3-4E82-B332-39F4C1433D75}" type="pres">
      <dgm:prSet presAssocID="{81F07142-16CF-4069-BCD9-B9CAE2928043}" presName="linearProcess" presStyleCnt="0"/>
      <dgm:spPr/>
    </dgm:pt>
    <dgm:pt modelId="{149CF195-5F83-4172-B8D7-2ADEE25E053A}" type="pres">
      <dgm:prSet presAssocID="{3B31C1DB-A2AF-4F2D-A601-01E1A2755528}" presName="textNode" presStyleLbl="node1" presStyleIdx="0" presStyleCnt="3">
        <dgm:presLayoutVars>
          <dgm:bulletEnabled val="1"/>
        </dgm:presLayoutVars>
      </dgm:prSet>
      <dgm:spPr/>
    </dgm:pt>
    <dgm:pt modelId="{158B9646-E0B4-4C93-A76E-5348AA880A54}" type="pres">
      <dgm:prSet presAssocID="{71ED4626-A36F-4D6B-ACEE-E906DE1FB9C3}" presName="sibTrans" presStyleCnt="0"/>
      <dgm:spPr/>
    </dgm:pt>
    <dgm:pt modelId="{8355AF6D-E48C-4389-A1B8-40C317178D45}" type="pres">
      <dgm:prSet presAssocID="{2AD957A0-FD46-48F1-8A0A-D3B8765B6368}" presName="textNode" presStyleLbl="node1" presStyleIdx="1" presStyleCnt="3">
        <dgm:presLayoutVars>
          <dgm:bulletEnabled val="1"/>
        </dgm:presLayoutVars>
      </dgm:prSet>
      <dgm:spPr/>
    </dgm:pt>
    <dgm:pt modelId="{ADA1CF2A-4BFA-4966-88B3-A6CEF4B81A52}" type="pres">
      <dgm:prSet presAssocID="{87861242-CD1B-4AB2-8D17-BAE200324063}" presName="sibTrans" presStyleCnt="0"/>
      <dgm:spPr/>
    </dgm:pt>
    <dgm:pt modelId="{2A33DABC-0BE9-4065-915F-B66449BA216C}" type="pres">
      <dgm:prSet presAssocID="{E4E2A526-03AA-459B-8807-5F139611A27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805AC05-8439-46C7-96BF-BF37F6D9B502}" srcId="{81F07142-16CF-4069-BCD9-B9CAE2928043}" destId="{E4E2A526-03AA-459B-8807-5F139611A270}" srcOrd="2" destOrd="0" parTransId="{3C21A579-93A8-41D3-A29A-0A594DE1A7A1}" sibTransId="{2A134BBA-5979-4841-BC1A-1850DE696667}"/>
    <dgm:cxn modelId="{7E2ECE0F-F082-47B0-91B7-A989AEB51337}" srcId="{81F07142-16CF-4069-BCD9-B9CAE2928043}" destId="{2AD957A0-FD46-48F1-8A0A-D3B8765B6368}" srcOrd="1" destOrd="0" parTransId="{E4AC6E9D-66A8-4EC9-8D29-79AEC8FF9050}" sibTransId="{87861242-CD1B-4AB2-8D17-BAE200324063}"/>
    <dgm:cxn modelId="{1C391C16-93BE-4302-A75D-FE9E147C86DF}" type="presOf" srcId="{E4E2A526-03AA-459B-8807-5F139611A270}" destId="{2A33DABC-0BE9-4065-915F-B66449BA216C}" srcOrd="0" destOrd="0" presId="urn:microsoft.com/office/officeart/2005/8/layout/hProcess9"/>
    <dgm:cxn modelId="{3D456742-ACE2-4300-829B-A339ACA776B2}" type="presOf" srcId="{2AD957A0-FD46-48F1-8A0A-D3B8765B6368}" destId="{8355AF6D-E48C-4389-A1B8-40C317178D45}" srcOrd="0" destOrd="0" presId="urn:microsoft.com/office/officeart/2005/8/layout/hProcess9"/>
    <dgm:cxn modelId="{A83AAA58-DFF6-40FE-8D01-AE9D50B17C99}" srcId="{81F07142-16CF-4069-BCD9-B9CAE2928043}" destId="{3B31C1DB-A2AF-4F2D-A601-01E1A2755528}" srcOrd="0" destOrd="0" parTransId="{E55916FE-57B4-41A0-81FB-5CE3B4E466FC}" sibTransId="{71ED4626-A36F-4D6B-ACEE-E906DE1FB9C3}"/>
    <dgm:cxn modelId="{2EACD658-4CDC-4B84-B70D-4A9A949AB90B}" type="presOf" srcId="{3B31C1DB-A2AF-4F2D-A601-01E1A2755528}" destId="{149CF195-5F83-4172-B8D7-2ADEE25E053A}" srcOrd="0" destOrd="0" presId="urn:microsoft.com/office/officeart/2005/8/layout/hProcess9"/>
    <dgm:cxn modelId="{0F7D00F0-D041-44F8-8C02-744E225FE291}" type="presOf" srcId="{81F07142-16CF-4069-BCD9-B9CAE2928043}" destId="{12C4616F-6575-4ABF-9220-2D2D9FA098AD}" srcOrd="0" destOrd="0" presId="urn:microsoft.com/office/officeart/2005/8/layout/hProcess9"/>
    <dgm:cxn modelId="{6F9C4E9F-A1E7-460D-A445-DC57689EC669}" type="presParOf" srcId="{12C4616F-6575-4ABF-9220-2D2D9FA098AD}" destId="{D9BBA2A3-BE38-4AA7-A5C2-E22F3BDF4A79}" srcOrd="0" destOrd="0" presId="urn:microsoft.com/office/officeart/2005/8/layout/hProcess9"/>
    <dgm:cxn modelId="{B5865AC8-96F4-44E6-8DE8-26E0E65D35A6}" type="presParOf" srcId="{12C4616F-6575-4ABF-9220-2D2D9FA098AD}" destId="{CA9C37E9-61A3-4E82-B332-39F4C1433D75}" srcOrd="1" destOrd="0" presId="urn:microsoft.com/office/officeart/2005/8/layout/hProcess9"/>
    <dgm:cxn modelId="{81AFD6E0-3A43-4FF1-8290-A02E7546BD90}" type="presParOf" srcId="{CA9C37E9-61A3-4E82-B332-39F4C1433D75}" destId="{149CF195-5F83-4172-B8D7-2ADEE25E053A}" srcOrd="0" destOrd="0" presId="urn:microsoft.com/office/officeart/2005/8/layout/hProcess9"/>
    <dgm:cxn modelId="{5EB90085-6B59-459B-BC94-CC7A0B800BBF}" type="presParOf" srcId="{CA9C37E9-61A3-4E82-B332-39F4C1433D75}" destId="{158B9646-E0B4-4C93-A76E-5348AA880A54}" srcOrd="1" destOrd="0" presId="urn:microsoft.com/office/officeart/2005/8/layout/hProcess9"/>
    <dgm:cxn modelId="{E6B3BF19-B163-4279-A021-163F3C383287}" type="presParOf" srcId="{CA9C37E9-61A3-4E82-B332-39F4C1433D75}" destId="{8355AF6D-E48C-4389-A1B8-40C317178D45}" srcOrd="2" destOrd="0" presId="urn:microsoft.com/office/officeart/2005/8/layout/hProcess9"/>
    <dgm:cxn modelId="{0B3F8F17-5321-4BA0-B19B-DFA179E72308}" type="presParOf" srcId="{CA9C37E9-61A3-4E82-B332-39F4C1433D75}" destId="{ADA1CF2A-4BFA-4966-88B3-A6CEF4B81A52}" srcOrd="3" destOrd="0" presId="urn:microsoft.com/office/officeart/2005/8/layout/hProcess9"/>
    <dgm:cxn modelId="{0596327C-6059-420E-A360-070D14947F53}" type="presParOf" srcId="{CA9C37E9-61A3-4E82-B332-39F4C1433D75}" destId="{2A33DABC-0BE9-4065-915F-B66449BA216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A7677D-C49C-4F35-84FF-CA9A4A1C61A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7E47A0-D28C-40B9-AF00-DF5076333ABD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/>
            <a:t>КМУ у </a:t>
          </a:r>
          <a:r>
            <a:rPr lang="ru-RU" b="1" dirty="0" err="1"/>
            <a:t>тримісячний</a:t>
          </a:r>
          <a:r>
            <a:rPr lang="ru-RU" b="1" dirty="0"/>
            <a:t> строк</a:t>
          </a:r>
          <a:r>
            <a:rPr lang="ru-RU" dirty="0"/>
            <a:t>:</a:t>
          </a:r>
        </a:p>
      </dgm:t>
    </dgm:pt>
    <dgm:pt modelId="{B7DBA31C-BCEE-41D6-B784-D77941CA3525}" type="parTrans" cxnId="{8588739C-E76F-472F-9612-6E2E407F10CD}">
      <dgm:prSet/>
      <dgm:spPr/>
      <dgm:t>
        <a:bodyPr/>
        <a:lstStyle/>
        <a:p>
          <a:endParaRPr lang="ru-RU"/>
        </a:p>
      </dgm:t>
    </dgm:pt>
    <dgm:pt modelId="{C8015CB4-CFB1-4FE0-9A1C-B822FCAD9219}" type="sibTrans" cxnId="{8588739C-E76F-472F-9612-6E2E407F10CD}">
      <dgm:prSet/>
      <dgm:spPr/>
      <dgm:t>
        <a:bodyPr/>
        <a:lstStyle/>
        <a:p>
          <a:endParaRPr lang="ru-RU"/>
        </a:p>
      </dgm:t>
    </dgm:pt>
    <dgm:pt modelId="{EB89B26C-7D91-43AB-8749-9417E29FCA23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err="1"/>
            <a:t>врегулювати</a:t>
          </a:r>
          <a:r>
            <a:rPr lang="ru-RU" dirty="0"/>
            <a:t> </a:t>
          </a:r>
          <a:r>
            <a:rPr lang="ru-RU" dirty="0" err="1"/>
            <a:t>питання</a:t>
          </a:r>
          <a:r>
            <a:rPr lang="ru-RU" dirty="0"/>
            <a:t> </a:t>
          </a:r>
          <a:r>
            <a:rPr lang="ru-RU" b="1" dirty="0" err="1"/>
            <a:t>щодо</a:t>
          </a:r>
          <a:r>
            <a:rPr lang="ru-RU" b="1" dirty="0"/>
            <a:t> заборони </a:t>
          </a:r>
          <a:r>
            <a:rPr lang="ru-RU" b="1" dirty="0" err="1"/>
            <a:t>держорганам</a:t>
          </a:r>
          <a:r>
            <a:rPr lang="ru-RU" b="1" dirty="0"/>
            <a:t>, </a:t>
          </a:r>
          <a:r>
            <a:rPr lang="ru-RU" b="1" dirty="0" err="1"/>
            <a:t>держпідприємствам</a:t>
          </a:r>
          <a:r>
            <a:rPr lang="ru-RU" b="1" dirty="0"/>
            <a:t>  </a:t>
          </a:r>
          <a:r>
            <a:rPr lang="ru-RU" b="1" dirty="0" err="1"/>
            <a:t>закуповувати</a:t>
          </a:r>
          <a:r>
            <a:rPr lang="ru-RU" b="1" dirty="0"/>
            <a:t> </a:t>
          </a:r>
          <a:r>
            <a:rPr lang="ru-RU" b="1" dirty="0" err="1"/>
            <a:t>послуги</a:t>
          </a:r>
          <a:r>
            <a:rPr lang="ru-RU" b="1" dirty="0"/>
            <a:t> </a:t>
          </a:r>
          <a:r>
            <a:rPr lang="ru-RU" dirty="0"/>
            <a:t>з доступу до </a:t>
          </a:r>
          <a:r>
            <a:rPr lang="ru-RU" dirty="0" err="1"/>
            <a:t>мережі</a:t>
          </a:r>
          <a:r>
            <a:rPr lang="ru-RU" dirty="0"/>
            <a:t> </a:t>
          </a:r>
          <a:r>
            <a:rPr lang="ru-RU" dirty="0" err="1"/>
            <a:t>Інтернет</a:t>
          </a:r>
          <a:r>
            <a:rPr lang="ru-RU" dirty="0"/>
            <a:t> у </a:t>
          </a:r>
          <a:r>
            <a:rPr lang="ru-RU" dirty="0" err="1"/>
            <a:t>операторів</a:t>
          </a:r>
          <a:r>
            <a:rPr lang="ru-RU" dirty="0"/>
            <a:t> (</a:t>
          </a:r>
          <a:r>
            <a:rPr lang="ru-RU" dirty="0" err="1"/>
            <a:t>провайдерів</a:t>
          </a:r>
          <a:r>
            <a:rPr lang="ru-RU" dirty="0"/>
            <a:t>) </a:t>
          </a:r>
          <a:r>
            <a:rPr lang="ru-RU" dirty="0" err="1"/>
            <a:t>телекомунікацій</a:t>
          </a:r>
          <a:r>
            <a:rPr lang="ru-RU" dirty="0"/>
            <a:t>, у </a:t>
          </a:r>
          <a:r>
            <a:rPr lang="ru-RU" b="1" dirty="0" err="1"/>
            <a:t>яких</a:t>
          </a:r>
          <a:r>
            <a:rPr lang="ru-RU" b="1" dirty="0"/>
            <a:t> </a:t>
          </a:r>
          <a:r>
            <a:rPr lang="ru-RU" b="1" dirty="0" err="1"/>
            <a:t>відсутні</a:t>
          </a:r>
          <a:r>
            <a:rPr lang="ru-RU" b="1" dirty="0"/>
            <a:t> </a:t>
          </a:r>
          <a:r>
            <a:rPr lang="ru-RU" b="1" dirty="0" err="1"/>
            <a:t>документи</a:t>
          </a:r>
          <a:r>
            <a:rPr lang="ru-RU" b="1" dirty="0"/>
            <a:t> про </a:t>
          </a:r>
          <a:r>
            <a:rPr lang="ru-RU" b="1" dirty="0" err="1"/>
            <a:t>підтвердження</a:t>
          </a:r>
          <a:r>
            <a:rPr lang="ru-RU" b="1" dirty="0"/>
            <a:t> </a:t>
          </a:r>
          <a:r>
            <a:rPr lang="ru-RU" b="1" dirty="0" err="1"/>
            <a:t>відповідності</a:t>
          </a:r>
          <a:r>
            <a:rPr lang="ru-RU" b="1" dirty="0"/>
            <a:t> </a:t>
          </a:r>
          <a:r>
            <a:rPr lang="ru-RU" b="1" dirty="0" err="1"/>
            <a:t>системи</a:t>
          </a:r>
          <a:r>
            <a:rPr lang="ru-RU" b="1" dirty="0"/>
            <a:t> </a:t>
          </a:r>
          <a:r>
            <a:rPr lang="ru-RU" b="1" dirty="0" err="1"/>
            <a:t>захисту</a:t>
          </a:r>
          <a:r>
            <a:rPr lang="ru-RU" b="1" dirty="0"/>
            <a:t> </a:t>
          </a:r>
          <a:r>
            <a:rPr lang="ru-RU" b="1" dirty="0" err="1"/>
            <a:t>інформації</a:t>
          </a:r>
          <a:r>
            <a:rPr lang="ru-RU" dirty="0"/>
            <a:t>; </a:t>
          </a:r>
        </a:p>
      </dgm:t>
    </dgm:pt>
    <dgm:pt modelId="{B2F0F872-FB89-4FFD-9970-37960CBBA5F3}" type="parTrans" cxnId="{BFF6AF74-8F2D-4AC0-81D9-F959E728C5F8}">
      <dgm:prSet/>
      <dgm:spPr/>
      <dgm:t>
        <a:bodyPr/>
        <a:lstStyle/>
        <a:p>
          <a:endParaRPr lang="ru-RU"/>
        </a:p>
      </dgm:t>
    </dgm:pt>
    <dgm:pt modelId="{CA814144-9705-456E-A4EA-88C20B0F5B84}" type="sibTrans" cxnId="{BFF6AF74-8F2D-4AC0-81D9-F959E728C5F8}">
      <dgm:prSet/>
      <dgm:spPr/>
      <dgm:t>
        <a:bodyPr/>
        <a:lstStyle/>
        <a:p>
          <a:endParaRPr lang="ru-RU"/>
        </a:p>
      </dgm:t>
    </dgm:pt>
    <dgm:pt modelId="{626F2597-E2EA-4FA6-A231-9C2B2C688C11}" type="pres">
      <dgm:prSet presAssocID="{3DA7677D-C49C-4F35-84FF-CA9A4A1C61AF}" presName="CompostProcess" presStyleCnt="0">
        <dgm:presLayoutVars>
          <dgm:dir/>
          <dgm:resizeHandles val="exact"/>
        </dgm:presLayoutVars>
      </dgm:prSet>
      <dgm:spPr/>
    </dgm:pt>
    <dgm:pt modelId="{72762590-7B9F-4FDB-8319-B49590F902D4}" type="pres">
      <dgm:prSet presAssocID="{3DA7677D-C49C-4F35-84FF-CA9A4A1C61AF}" presName="arrow" presStyleLbl="bgShp" presStyleIdx="0" presStyleCn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</dgm:pt>
    <dgm:pt modelId="{E0C86214-A568-41D7-BDD6-2F8D807FBD45}" type="pres">
      <dgm:prSet presAssocID="{3DA7677D-C49C-4F35-84FF-CA9A4A1C61AF}" presName="linearProcess" presStyleCnt="0"/>
      <dgm:spPr/>
    </dgm:pt>
    <dgm:pt modelId="{13C6F255-75CC-4D74-963E-F4EDE94813FF}" type="pres">
      <dgm:prSet presAssocID="{F57E47A0-D28C-40B9-AF00-DF5076333ABD}" presName="textNode" presStyleLbl="node1" presStyleIdx="0" presStyleCnt="2">
        <dgm:presLayoutVars>
          <dgm:bulletEnabled val="1"/>
        </dgm:presLayoutVars>
      </dgm:prSet>
      <dgm:spPr/>
    </dgm:pt>
    <dgm:pt modelId="{70D9B961-9D05-4297-9EED-2EE46B73599B}" type="pres">
      <dgm:prSet presAssocID="{C8015CB4-CFB1-4FE0-9A1C-B822FCAD9219}" presName="sibTrans" presStyleCnt="0"/>
      <dgm:spPr/>
    </dgm:pt>
    <dgm:pt modelId="{FF01479F-96F4-46D9-947E-94EB0ABB45BF}" type="pres">
      <dgm:prSet presAssocID="{EB89B26C-7D91-43AB-8749-9417E29FCA23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0173600A-BAD6-4F61-8D0C-3D4D70C51225}" type="presOf" srcId="{F57E47A0-D28C-40B9-AF00-DF5076333ABD}" destId="{13C6F255-75CC-4D74-963E-F4EDE94813FF}" srcOrd="0" destOrd="0" presId="urn:microsoft.com/office/officeart/2005/8/layout/hProcess9"/>
    <dgm:cxn modelId="{3BED210C-413A-4876-AA47-87028B093BC2}" type="presOf" srcId="{EB89B26C-7D91-43AB-8749-9417E29FCA23}" destId="{FF01479F-96F4-46D9-947E-94EB0ABB45BF}" srcOrd="0" destOrd="0" presId="urn:microsoft.com/office/officeart/2005/8/layout/hProcess9"/>
    <dgm:cxn modelId="{BFF6AF74-8F2D-4AC0-81D9-F959E728C5F8}" srcId="{3DA7677D-C49C-4F35-84FF-CA9A4A1C61AF}" destId="{EB89B26C-7D91-43AB-8749-9417E29FCA23}" srcOrd="1" destOrd="0" parTransId="{B2F0F872-FB89-4FFD-9970-37960CBBA5F3}" sibTransId="{CA814144-9705-456E-A4EA-88C20B0F5B84}"/>
    <dgm:cxn modelId="{8588739C-E76F-472F-9612-6E2E407F10CD}" srcId="{3DA7677D-C49C-4F35-84FF-CA9A4A1C61AF}" destId="{F57E47A0-D28C-40B9-AF00-DF5076333ABD}" srcOrd="0" destOrd="0" parTransId="{B7DBA31C-BCEE-41D6-B784-D77941CA3525}" sibTransId="{C8015CB4-CFB1-4FE0-9A1C-B822FCAD9219}"/>
    <dgm:cxn modelId="{B74B2FA6-2684-490F-8846-A35647094EE2}" type="presOf" srcId="{3DA7677D-C49C-4F35-84FF-CA9A4A1C61AF}" destId="{626F2597-E2EA-4FA6-A231-9C2B2C688C11}" srcOrd="0" destOrd="0" presId="urn:microsoft.com/office/officeart/2005/8/layout/hProcess9"/>
    <dgm:cxn modelId="{EB8114B9-0019-4D11-A263-B570BDD89328}" type="presParOf" srcId="{626F2597-E2EA-4FA6-A231-9C2B2C688C11}" destId="{72762590-7B9F-4FDB-8319-B49590F902D4}" srcOrd="0" destOrd="0" presId="urn:microsoft.com/office/officeart/2005/8/layout/hProcess9"/>
    <dgm:cxn modelId="{9EBB621D-3D30-44BF-832A-64B46CF2F763}" type="presParOf" srcId="{626F2597-E2EA-4FA6-A231-9C2B2C688C11}" destId="{E0C86214-A568-41D7-BDD6-2F8D807FBD45}" srcOrd="1" destOrd="0" presId="urn:microsoft.com/office/officeart/2005/8/layout/hProcess9"/>
    <dgm:cxn modelId="{0B0C0A24-7ABE-4BCA-AE06-30811E3E49C5}" type="presParOf" srcId="{E0C86214-A568-41D7-BDD6-2F8D807FBD45}" destId="{13C6F255-75CC-4D74-963E-F4EDE94813FF}" srcOrd="0" destOrd="0" presId="urn:microsoft.com/office/officeart/2005/8/layout/hProcess9"/>
    <dgm:cxn modelId="{59E6F74C-B63F-481B-A192-DEB6DB9FAA3A}" type="presParOf" srcId="{E0C86214-A568-41D7-BDD6-2F8D807FBD45}" destId="{70D9B961-9D05-4297-9EED-2EE46B73599B}" srcOrd="1" destOrd="0" presId="urn:microsoft.com/office/officeart/2005/8/layout/hProcess9"/>
    <dgm:cxn modelId="{6A02EECB-95DD-497F-8941-192A82EA0201}" type="presParOf" srcId="{E0C86214-A568-41D7-BDD6-2F8D807FBD45}" destId="{FF01479F-96F4-46D9-947E-94EB0ABB45BF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A7677D-C49C-4F35-84FF-CA9A4A1C61A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7E47A0-D28C-40B9-AF00-DF5076333ABD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err="1">
              <a:latin typeface="Cambria" panose="02040503050406030204" pitchFamily="18" charset="0"/>
            </a:rPr>
            <a:t>Держспецзв</a:t>
          </a:r>
          <a:r>
            <a:rPr lang="en-US" b="1" dirty="0">
              <a:latin typeface="Cambria" panose="02040503050406030204" pitchFamily="18" charset="0"/>
            </a:rPr>
            <a:t>’</a:t>
          </a:r>
          <a:r>
            <a:rPr lang="ru-RU" b="1" dirty="0" err="1">
              <a:latin typeface="Cambria" panose="02040503050406030204" pitchFamily="18" charset="0"/>
            </a:rPr>
            <a:t>язку</a:t>
          </a:r>
          <a:r>
            <a:rPr lang="en-US" b="1" dirty="0">
              <a:latin typeface="Cambria" panose="02040503050406030204" pitchFamily="18" charset="0"/>
            </a:rPr>
            <a:t> </a:t>
          </a:r>
          <a:endParaRPr lang="uk-UA" b="1" dirty="0">
            <a:latin typeface="Cambria" panose="02040503050406030204" pitchFamily="18" charset="0"/>
          </a:endParaRPr>
        </a:p>
        <a:p>
          <a:r>
            <a:rPr lang="uk-UA" b="1" dirty="0">
              <a:latin typeface="Cambria" panose="02040503050406030204" pitchFamily="18" charset="0"/>
            </a:rPr>
            <a:t>у місячний строк</a:t>
          </a:r>
          <a:r>
            <a:rPr lang="ru-RU" b="1" dirty="0">
              <a:latin typeface="Cambria" panose="02040503050406030204" pitchFamily="18" charset="0"/>
            </a:rPr>
            <a:t>:</a:t>
          </a:r>
        </a:p>
      </dgm:t>
    </dgm:pt>
    <dgm:pt modelId="{B7DBA31C-BCEE-41D6-B784-D77941CA3525}" type="parTrans" cxnId="{8588739C-E76F-472F-9612-6E2E407F10CD}">
      <dgm:prSet/>
      <dgm:spPr/>
      <dgm:t>
        <a:bodyPr/>
        <a:lstStyle/>
        <a:p>
          <a:endParaRPr lang="ru-RU"/>
        </a:p>
      </dgm:t>
    </dgm:pt>
    <dgm:pt modelId="{C8015CB4-CFB1-4FE0-9A1C-B822FCAD9219}" type="sibTrans" cxnId="{8588739C-E76F-472F-9612-6E2E407F10CD}">
      <dgm:prSet/>
      <dgm:spPr/>
      <dgm:t>
        <a:bodyPr/>
        <a:lstStyle/>
        <a:p>
          <a:endParaRPr lang="ru-RU"/>
        </a:p>
      </dgm:t>
    </dgm:pt>
    <dgm:pt modelId="{F90B296A-EAA9-4D37-9EFD-BBBBCB8F2C52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b="0" dirty="0" err="1">
              <a:latin typeface="Cambria" panose="02040503050406030204" pitchFamily="18" charset="0"/>
            </a:rPr>
            <a:t>розробити</a:t>
          </a:r>
          <a:r>
            <a:rPr lang="ru-RU" b="0" dirty="0">
              <a:latin typeface="Cambria" panose="02040503050406030204" pitchFamily="18" charset="0"/>
            </a:rPr>
            <a:t> </a:t>
          </a:r>
          <a:r>
            <a:rPr lang="ru-RU" b="1" dirty="0" err="1">
              <a:latin typeface="Cambria" panose="02040503050406030204" pitchFamily="18" charset="0"/>
            </a:rPr>
            <a:t>вимоги</a:t>
          </a:r>
          <a:r>
            <a:rPr lang="ru-RU" b="1" dirty="0">
              <a:latin typeface="Cambria" panose="02040503050406030204" pitchFamily="18" charset="0"/>
            </a:rPr>
            <a:t> до </a:t>
          </a:r>
          <a:r>
            <a:rPr lang="ru-RU" b="1" dirty="0" err="1">
              <a:latin typeface="Cambria" panose="02040503050406030204" pitchFamily="18" charset="0"/>
            </a:rPr>
            <a:t>технічних</a:t>
          </a:r>
          <a:r>
            <a:rPr lang="ru-RU" b="1" dirty="0">
              <a:latin typeface="Cambria" panose="02040503050406030204" pitchFamily="18" charset="0"/>
            </a:rPr>
            <a:t> </a:t>
          </a:r>
          <a:r>
            <a:rPr lang="ru-RU" b="1" dirty="0" err="1">
              <a:latin typeface="Cambria" panose="02040503050406030204" pitchFamily="18" charset="0"/>
            </a:rPr>
            <a:t>засобів</a:t>
          </a:r>
          <a:r>
            <a:rPr lang="ru-RU" b="1" dirty="0">
              <a:latin typeface="Cambria" panose="02040503050406030204" pitchFamily="18" charset="0"/>
            </a:rPr>
            <a:t>, </a:t>
          </a:r>
          <a:r>
            <a:rPr lang="ru-RU" b="1" dirty="0" err="1">
              <a:latin typeface="Cambria" panose="02040503050406030204" pitchFamily="18" charset="0"/>
            </a:rPr>
            <a:t>що</a:t>
          </a:r>
          <a:r>
            <a:rPr lang="ru-RU" b="1" dirty="0">
              <a:latin typeface="Cambria" panose="02040503050406030204" pitchFamily="18" charset="0"/>
            </a:rPr>
            <a:t> </a:t>
          </a:r>
          <a:r>
            <a:rPr lang="ru-RU" b="1" dirty="0" err="1">
              <a:latin typeface="Cambria" panose="02040503050406030204" pitchFamily="18" charset="0"/>
            </a:rPr>
            <a:t>застосовуються</a:t>
          </a:r>
          <a:r>
            <a:rPr lang="ru-RU" b="1" dirty="0">
              <a:latin typeface="Cambria" panose="02040503050406030204" pitchFamily="18" charset="0"/>
            </a:rPr>
            <a:t> для </a:t>
          </a:r>
          <a:r>
            <a:rPr lang="ru-RU" b="1" dirty="0" err="1">
              <a:latin typeface="Cambria" panose="02040503050406030204" pitchFamily="18" charset="0"/>
            </a:rPr>
            <a:t>моніторингу</a:t>
          </a:r>
          <a:r>
            <a:rPr lang="ru-RU" b="1" dirty="0">
              <a:latin typeface="Cambria" panose="02040503050406030204" pitchFamily="18" charset="0"/>
            </a:rPr>
            <a:t> </a:t>
          </a:r>
          <a:r>
            <a:rPr lang="ru-RU" b="1" dirty="0" err="1">
              <a:latin typeface="Cambria" panose="02040503050406030204" pitchFamily="18" charset="0"/>
            </a:rPr>
            <a:t>блокування</a:t>
          </a:r>
          <a:r>
            <a:rPr lang="ru-RU" b="1" dirty="0">
              <a:latin typeface="Cambria" panose="02040503050406030204" pitchFamily="18" charset="0"/>
            </a:rPr>
            <a:t> </a:t>
          </a:r>
          <a:r>
            <a:rPr lang="ru-RU" b="0" dirty="0">
              <a:latin typeface="Cambria" panose="02040503050406030204" pitchFamily="18" charset="0"/>
            </a:rPr>
            <a:t>(</a:t>
          </a:r>
          <a:r>
            <a:rPr lang="ru-RU" b="0" dirty="0" err="1">
              <a:latin typeface="Cambria" panose="02040503050406030204" pitchFamily="18" charset="0"/>
            </a:rPr>
            <a:t>обмеження</a:t>
          </a:r>
          <a:r>
            <a:rPr lang="ru-RU" b="0" dirty="0">
              <a:latin typeface="Cambria" panose="02040503050406030204" pitchFamily="18" charset="0"/>
            </a:rPr>
            <a:t>) доступу до </a:t>
          </a:r>
          <a:r>
            <a:rPr lang="ru-RU" b="0" dirty="0" err="1">
              <a:latin typeface="Cambria" panose="02040503050406030204" pitchFamily="18" charset="0"/>
            </a:rPr>
            <a:t>інформаційних</a:t>
          </a:r>
          <a:r>
            <a:rPr lang="ru-RU" b="0" dirty="0">
              <a:latin typeface="Cambria" panose="02040503050406030204" pitchFamily="18" charset="0"/>
            </a:rPr>
            <a:t> </a:t>
          </a:r>
          <a:r>
            <a:rPr lang="ru-RU" b="0" dirty="0" err="1">
              <a:latin typeface="Cambria" panose="02040503050406030204" pitchFamily="18" charset="0"/>
            </a:rPr>
            <a:t>ресурсів</a:t>
          </a:r>
          <a:r>
            <a:rPr lang="ru-RU" b="0" dirty="0">
              <a:latin typeface="Cambria" panose="02040503050406030204" pitchFamily="18" charset="0"/>
            </a:rPr>
            <a:t>, </a:t>
          </a:r>
          <a:r>
            <a:rPr lang="ru-RU" b="1" dirty="0">
              <a:latin typeface="Cambria" panose="02040503050406030204" pitchFamily="18" charset="0"/>
            </a:rPr>
            <a:t>провести </a:t>
          </a:r>
          <a:r>
            <a:rPr lang="ru-RU" b="1" dirty="0" err="1">
              <a:latin typeface="Cambria" panose="02040503050406030204" pitchFamily="18" charset="0"/>
            </a:rPr>
            <a:t>розрахунки</a:t>
          </a:r>
          <a:r>
            <a:rPr lang="ru-RU" b="1" dirty="0">
              <a:latin typeface="Cambria" panose="02040503050406030204" pitchFamily="18" charset="0"/>
            </a:rPr>
            <a:t> </a:t>
          </a:r>
          <a:r>
            <a:rPr lang="ru-RU" b="1" dirty="0" err="1">
              <a:latin typeface="Cambria" panose="02040503050406030204" pitchFamily="18" charset="0"/>
            </a:rPr>
            <a:t>щодо</a:t>
          </a:r>
          <a:r>
            <a:rPr lang="ru-RU" b="1" dirty="0">
              <a:latin typeface="Cambria" panose="02040503050406030204" pitchFamily="18" charset="0"/>
            </a:rPr>
            <a:t> потреби у таких </a:t>
          </a:r>
          <a:r>
            <a:rPr lang="ru-RU" b="1" dirty="0" err="1">
              <a:latin typeface="Cambria" panose="02040503050406030204" pitchFamily="18" charset="0"/>
            </a:rPr>
            <a:t>засобах</a:t>
          </a:r>
          <a:r>
            <a:rPr lang="ru-RU" b="0" dirty="0">
              <a:latin typeface="Cambria" panose="02040503050406030204" pitchFamily="18" charset="0"/>
            </a:rPr>
            <a:t> та подати в </a:t>
          </a:r>
          <a:r>
            <a:rPr lang="ru-RU" b="0" dirty="0" err="1">
              <a:latin typeface="Cambria" panose="02040503050406030204" pitchFamily="18" charset="0"/>
            </a:rPr>
            <a:t>установленому</a:t>
          </a:r>
          <a:r>
            <a:rPr lang="ru-RU" b="0" dirty="0">
              <a:latin typeface="Cambria" panose="02040503050406030204" pitchFamily="18" charset="0"/>
            </a:rPr>
            <a:t> порядку </a:t>
          </a:r>
          <a:r>
            <a:rPr lang="ru-RU" b="0" dirty="0" err="1">
              <a:latin typeface="Cambria" panose="02040503050406030204" pitchFamily="18" charset="0"/>
            </a:rPr>
            <a:t>пропозиції</a:t>
          </a:r>
          <a:r>
            <a:rPr lang="ru-RU" b="0" dirty="0">
              <a:latin typeface="Cambria" panose="02040503050406030204" pitchFamily="18" charset="0"/>
            </a:rPr>
            <a:t> </a:t>
          </a:r>
          <a:r>
            <a:rPr lang="ru-RU" b="0" dirty="0" err="1">
              <a:latin typeface="Cambria" panose="02040503050406030204" pitchFamily="18" charset="0"/>
            </a:rPr>
            <a:t>стосовно</a:t>
          </a:r>
          <a:r>
            <a:rPr lang="ru-RU" b="0" dirty="0">
              <a:latin typeface="Cambria" panose="02040503050406030204" pitchFamily="18" charset="0"/>
            </a:rPr>
            <a:t> </a:t>
          </a:r>
          <a:r>
            <a:rPr lang="ru-RU" b="0" dirty="0" err="1">
              <a:latin typeface="Cambria" panose="02040503050406030204" pitchFamily="18" charset="0"/>
            </a:rPr>
            <a:t>фінансування</a:t>
          </a:r>
          <a:r>
            <a:rPr lang="ru-RU" b="0" dirty="0">
              <a:latin typeface="Cambria" panose="02040503050406030204" pitchFamily="18" charset="0"/>
            </a:rPr>
            <a:t> </a:t>
          </a:r>
          <a:r>
            <a:rPr lang="ru-RU" b="0" dirty="0" err="1">
              <a:latin typeface="Cambria" panose="02040503050406030204" pitchFamily="18" charset="0"/>
            </a:rPr>
            <a:t>їх</a:t>
          </a:r>
          <a:r>
            <a:rPr lang="ru-RU" b="0" dirty="0">
              <a:latin typeface="Cambria" panose="02040503050406030204" pitchFamily="18" charset="0"/>
            </a:rPr>
            <a:t> </a:t>
          </a:r>
          <a:r>
            <a:rPr lang="ru-RU" b="0" dirty="0" err="1">
              <a:latin typeface="Cambria" panose="02040503050406030204" pitchFamily="18" charset="0"/>
            </a:rPr>
            <a:t>закупівлі</a:t>
          </a:r>
          <a:r>
            <a:rPr lang="ru-RU" b="0" dirty="0">
              <a:latin typeface="Cambria" panose="02040503050406030204" pitchFamily="18" charset="0"/>
            </a:rPr>
            <a:t>.</a:t>
          </a:r>
        </a:p>
      </dgm:t>
    </dgm:pt>
    <dgm:pt modelId="{BC772780-A4A7-455F-9252-AEA844483D75}" type="parTrans" cxnId="{8F0FB5EE-6CFA-4949-A91E-535BD7BD46B1}">
      <dgm:prSet/>
      <dgm:spPr/>
      <dgm:t>
        <a:bodyPr/>
        <a:lstStyle/>
        <a:p>
          <a:endParaRPr lang="ru-RU"/>
        </a:p>
      </dgm:t>
    </dgm:pt>
    <dgm:pt modelId="{87534E78-32D0-4DF2-9783-B43C5330B070}" type="sibTrans" cxnId="{8F0FB5EE-6CFA-4949-A91E-535BD7BD46B1}">
      <dgm:prSet/>
      <dgm:spPr/>
      <dgm:t>
        <a:bodyPr/>
        <a:lstStyle/>
        <a:p>
          <a:endParaRPr lang="ru-RU"/>
        </a:p>
      </dgm:t>
    </dgm:pt>
    <dgm:pt modelId="{626F2597-E2EA-4FA6-A231-9C2B2C688C11}" type="pres">
      <dgm:prSet presAssocID="{3DA7677D-C49C-4F35-84FF-CA9A4A1C61AF}" presName="CompostProcess" presStyleCnt="0">
        <dgm:presLayoutVars>
          <dgm:dir/>
          <dgm:resizeHandles val="exact"/>
        </dgm:presLayoutVars>
      </dgm:prSet>
      <dgm:spPr/>
    </dgm:pt>
    <dgm:pt modelId="{72762590-7B9F-4FDB-8319-B49590F902D4}" type="pres">
      <dgm:prSet presAssocID="{3DA7677D-C49C-4F35-84FF-CA9A4A1C61AF}" presName="arrow" presStyleLbl="bgShp" presStyleIdx="0" presStyleCnt="1" custScaleX="10932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</dgm:pt>
    <dgm:pt modelId="{E0C86214-A568-41D7-BDD6-2F8D807FBD45}" type="pres">
      <dgm:prSet presAssocID="{3DA7677D-C49C-4F35-84FF-CA9A4A1C61AF}" presName="linearProcess" presStyleCnt="0"/>
      <dgm:spPr/>
    </dgm:pt>
    <dgm:pt modelId="{13C6F255-75CC-4D74-963E-F4EDE94813FF}" type="pres">
      <dgm:prSet presAssocID="{F57E47A0-D28C-40B9-AF00-DF5076333ABD}" presName="textNode" presStyleLbl="node1" presStyleIdx="0" presStyleCnt="2">
        <dgm:presLayoutVars>
          <dgm:bulletEnabled val="1"/>
        </dgm:presLayoutVars>
      </dgm:prSet>
      <dgm:spPr/>
    </dgm:pt>
    <dgm:pt modelId="{70D9B961-9D05-4297-9EED-2EE46B73599B}" type="pres">
      <dgm:prSet presAssocID="{C8015CB4-CFB1-4FE0-9A1C-B822FCAD9219}" presName="sibTrans" presStyleCnt="0"/>
      <dgm:spPr/>
    </dgm:pt>
    <dgm:pt modelId="{CBE3DE6D-1E75-4750-8DDF-1A85E4980BB7}" type="pres">
      <dgm:prSet presAssocID="{F90B296A-EAA9-4D37-9EFD-BBBBCB8F2C52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0173600A-BAD6-4F61-8D0C-3D4D70C51225}" type="presOf" srcId="{F57E47A0-D28C-40B9-AF00-DF5076333ABD}" destId="{13C6F255-75CC-4D74-963E-F4EDE94813FF}" srcOrd="0" destOrd="0" presId="urn:microsoft.com/office/officeart/2005/8/layout/hProcess9"/>
    <dgm:cxn modelId="{45A33231-9BCE-4A34-BC62-5726026FC4D1}" type="presOf" srcId="{F90B296A-EAA9-4D37-9EFD-BBBBCB8F2C52}" destId="{CBE3DE6D-1E75-4750-8DDF-1A85E4980BB7}" srcOrd="0" destOrd="0" presId="urn:microsoft.com/office/officeart/2005/8/layout/hProcess9"/>
    <dgm:cxn modelId="{8588739C-E76F-472F-9612-6E2E407F10CD}" srcId="{3DA7677D-C49C-4F35-84FF-CA9A4A1C61AF}" destId="{F57E47A0-D28C-40B9-AF00-DF5076333ABD}" srcOrd="0" destOrd="0" parTransId="{B7DBA31C-BCEE-41D6-B784-D77941CA3525}" sibTransId="{C8015CB4-CFB1-4FE0-9A1C-B822FCAD9219}"/>
    <dgm:cxn modelId="{B74B2FA6-2684-490F-8846-A35647094EE2}" type="presOf" srcId="{3DA7677D-C49C-4F35-84FF-CA9A4A1C61AF}" destId="{626F2597-E2EA-4FA6-A231-9C2B2C688C11}" srcOrd="0" destOrd="0" presId="urn:microsoft.com/office/officeart/2005/8/layout/hProcess9"/>
    <dgm:cxn modelId="{8F0FB5EE-6CFA-4949-A91E-535BD7BD46B1}" srcId="{3DA7677D-C49C-4F35-84FF-CA9A4A1C61AF}" destId="{F90B296A-EAA9-4D37-9EFD-BBBBCB8F2C52}" srcOrd="1" destOrd="0" parTransId="{BC772780-A4A7-455F-9252-AEA844483D75}" sibTransId="{87534E78-32D0-4DF2-9783-B43C5330B070}"/>
    <dgm:cxn modelId="{EB8114B9-0019-4D11-A263-B570BDD89328}" type="presParOf" srcId="{626F2597-E2EA-4FA6-A231-9C2B2C688C11}" destId="{72762590-7B9F-4FDB-8319-B49590F902D4}" srcOrd="0" destOrd="0" presId="urn:microsoft.com/office/officeart/2005/8/layout/hProcess9"/>
    <dgm:cxn modelId="{9EBB621D-3D30-44BF-832A-64B46CF2F763}" type="presParOf" srcId="{626F2597-E2EA-4FA6-A231-9C2B2C688C11}" destId="{E0C86214-A568-41D7-BDD6-2F8D807FBD45}" srcOrd="1" destOrd="0" presId="urn:microsoft.com/office/officeart/2005/8/layout/hProcess9"/>
    <dgm:cxn modelId="{0B0C0A24-7ABE-4BCA-AE06-30811E3E49C5}" type="presParOf" srcId="{E0C86214-A568-41D7-BDD6-2F8D807FBD45}" destId="{13C6F255-75CC-4D74-963E-F4EDE94813FF}" srcOrd="0" destOrd="0" presId="urn:microsoft.com/office/officeart/2005/8/layout/hProcess9"/>
    <dgm:cxn modelId="{59E6F74C-B63F-481B-A192-DEB6DB9FAA3A}" type="presParOf" srcId="{E0C86214-A568-41D7-BDD6-2F8D807FBD45}" destId="{70D9B961-9D05-4297-9EED-2EE46B73599B}" srcOrd="1" destOrd="0" presId="urn:microsoft.com/office/officeart/2005/8/layout/hProcess9"/>
    <dgm:cxn modelId="{3256D20D-86A7-49FF-AC34-23052681A09E}" type="presParOf" srcId="{E0C86214-A568-41D7-BDD6-2F8D807FBD45}" destId="{CBE3DE6D-1E75-4750-8DDF-1A85E4980BB7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019A0-DBA0-4EAA-B927-944F4E3D011D}">
      <dsp:nvSpPr>
        <dsp:cNvPr id="0" name=""/>
        <dsp:cNvSpPr/>
      </dsp:nvSpPr>
      <dsp:spPr>
        <a:xfrm>
          <a:off x="0" y="0"/>
          <a:ext cx="4758789" cy="496855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8DFB4-72A0-44FE-A58F-31BBEBBAF65A}">
      <dsp:nvSpPr>
        <dsp:cNvPr id="0" name=""/>
        <dsp:cNvSpPr/>
      </dsp:nvSpPr>
      <dsp:spPr>
        <a:xfrm>
          <a:off x="2379394" y="497340"/>
          <a:ext cx="3093213" cy="8830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Конвенцією передбачено </a:t>
          </a:r>
          <a:r>
            <a:rPr lang="uk-UA" sz="1600" b="1" kern="1200" dirty="0"/>
            <a:t>виключно: </a:t>
          </a:r>
          <a:endParaRPr lang="ru-RU" sz="1600" b="1" kern="1200" dirty="0"/>
        </a:p>
      </dsp:txBody>
      <dsp:txXfrm>
        <a:off x="2422503" y="540449"/>
        <a:ext cx="3006995" cy="796864"/>
      </dsp:txXfrm>
    </dsp:sp>
    <dsp:sp modelId="{9C4355D8-7979-4459-BD74-14C61FCB49D2}">
      <dsp:nvSpPr>
        <dsp:cNvPr id="0" name=""/>
        <dsp:cNvSpPr/>
      </dsp:nvSpPr>
      <dsp:spPr>
        <a:xfrm>
          <a:off x="2379394" y="1490808"/>
          <a:ext cx="3093213" cy="8830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Стаття</a:t>
          </a:r>
          <a:r>
            <a:rPr lang="ru-RU" sz="1600" kern="1200" dirty="0"/>
            <a:t> 16 - </a:t>
          </a:r>
          <a:r>
            <a:rPr lang="ru-RU" sz="1600" kern="1200" dirty="0" err="1"/>
            <a:t>Термінове</a:t>
          </a:r>
          <a:r>
            <a:rPr lang="ru-RU" sz="1600" kern="1200" dirty="0"/>
            <a:t> </a:t>
          </a:r>
          <a:r>
            <a:rPr lang="ru-RU" sz="1600" kern="1200" dirty="0" err="1"/>
            <a:t>збереження</a:t>
          </a:r>
          <a:r>
            <a:rPr lang="ru-RU" sz="1600" kern="1200" dirty="0"/>
            <a:t> </a:t>
          </a:r>
          <a:r>
            <a:rPr lang="ru-RU" sz="1600" kern="1200" dirty="0" err="1"/>
            <a:t>комп'ютерних</a:t>
          </a:r>
          <a:r>
            <a:rPr lang="ru-RU" sz="1600" kern="1200" dirty="0"/>
            <a:t> </a:t>
          </a:r>
          <a:r>
            <a:rPr lang="ru-RU" sz="1600" kern="1200" dirty="0" err="1"/>
            <a:t>даних</a:t>
          </a:r>
          <a:r>
            <a:rPr lang="ru-RU" sz="1600" kern="1200" dirty="0"/>
            <a:t>, </a:t>
          </a:r>
          <a:r>
            <a:rPr lang="ru-RU" sz="1600" kern="1200" dirty="0" err="1"/>
            <a:t>які</a:t>
          </a:r>
          <a:r>
            <a:rPr lang="ru-RU" sz="1600" kern="1200" dirty="0"/>
            <a:t> </a:t>
          </a:r>
          <a:r>
            <a:rPr lang="ru-RU" sz="1600" kern="1200" dirty="0" err="1"/>
            <a:t>зберігаються</a:t>
          </a:r>
          <a:endParaRPr lang="ru-RU" sz="1600" kern="1200" dirty="0"/>
        </a:p>
      </dsp:txBody>
      <dsp:txXfrm>
        <a:off x="2422503" y="1533917"/>
        <a:ext cx="3006995" cy="796864"/>
      </dsp:txXfrm>
    </dsp:sp>
    <dsp:sp modelId="{EE6BE321-438C-4F7D-84A6-6ADB3B4A42DA}">
      <dsp:nvSpPr>
        <dsp:cNvPr id="0" name=""/>
        <dsp:cNvSpPr/>
      </dsp:nvSpPr>
      <dsp:spPr>
        <a:xfrm>
          <a:off x="2379394" y="2484276"/>
          <a:ext cx="3093213" cy="8830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Стаття 17 - Термінове збереження і часткове розкриття даних про рух інформації </a:t>
          </a:r>
        </a:p>
      </dsp:txBody>
      <dsp:txXfrm>
        <a:off x="2422503" y="2527385"/>
        <a:ext cx="3006995" cy="796864"/>
      </dsp:txXfrm>
    </dsp:sp>
    <dsp:sp modelId="{1A0F41BE-5DED-49A0-A9E0-914135B3C250}">
      <dsp:nvSpPr>
        <dsp:cNvPr id="0" name=""/>
        <dsp:cNvSpPr/>
      </dsp:nvSpPr>
      <dsp:spPr>
        <a:xfrm>
          <a:off x="2379394" y="3477743"/>
          <a:ext cx="3093213" cy="8830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Обмеження доступу до того чи іншого ресурсу, сервісу не встановлено</a:t>
          </a:r>
          <a:r>
            <a:rPr lang="uk-UA" sz="1600" kern="1200" dirty="0"/>
            <a:t>.</a:t>
          </a:r>
          <a:endParaRPr lang="ru-RU" sz="1600" kern="1200" dirty="0"/>
        </a:p>
      </dsp:txBody>
      <dsp:txXfrm>
        <a:off x="2422503" y="3520852"/>
        <a:ext cx="3006995" cy="796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8241A-F97E-450B-8DCD-138E59E1E8A1}">
      <dsp:nvSpPr>
        <dsp:cNvPr id="0" name=""/>
        <dsp:cNvSpPr/>
      </dsp:nvSpPr>
      <dsp:spPr>
        <a:xfrm>
          <a:off x="0" y="554461"/>
          <a:ext cx="8928992" cy="3571596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F05C4-0BF5-48C3-932D-46EFA4C4DAFE}">
      <dsp:nvSpPr>
        <dsp:cNvPr id="0" name=""/>
        <dsp:cNvSpPr/>
      </dsp:nvSpPr>
      <dsp:spPr>
        <a:xfrm>
          <a:off x="1071479" y="1179491"/>
          <a:ext cx="2946567" cy="175008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chemeClr val="bg1"/>
              </a:solidFill>
            </a:rPr>
            <a:t> </a:t>
          </a:r>
          <a:r>
            <a:rPr lang="uk-UA" sz="1200" kern="1200" dirty="0">
              <a:solidFill>
                <a:schemeClr val="bg1"/>
              </a:solidFill>
            </a:rPr>
            <a:t>З прийняттям у 2003 році ЗУ </a:t>
          </a:r>
          <a:r>
            <a:rPr lang="ru-RU" sz="1200" kern="1200" dirty="0">
              <a:solidFill>
                <a:schemeClr val="bg1"/>
              </a:solidFill>
            </a:rPr>
            <a:t>«</a:t>
          </a:r>
          <a:r>
            <a:rPr lang="uk-UA" sz="1200" kern="1200" dirty="0">
              <a:solidFill>
                <a:schemeClr val="bg1"/>
              </a:solidFill>
            </a:rPr>
            <a:t>Про телекомунікації» запроваджено </a:t>
          </a:r>
          <a:r>
            <a:rPr lang="uk-UA" sz="1200" b="1" kern="1200" dirty="0">
              <a:solidFill>
                <a:schemeClr val="bg1"/>
              </a:solidFill>
            </a:rPr>
            <a:t>ПРАВО</a:t>
          </a:r>
          <a:r>
            <a:rPr lang="uk-UA" sz="1200" kern="1200" dirty="0">
              <a:solidFill>
                <a:schemeClr val="bg1"/>
              </a:solidFill>
            </a:rPr>
            <a:t> оператора на </a:t>
          </a:r>
          <a:r>
            <a:rPr lang="uk-UA" sz="1200" b="1" kern="1200" dirty="0">
              <a:solidFill>
                <a:schemeClr val="bg1"/>
              </a:solidFill>
            </a:rPr>
            <a:t>підставі рішення суду </a:t>
          </a:r>
          <a:r>
            <a:rPr lang="uk-UA" sz="1200" kern="1200" dirty="0">
              <a:solidFill>
                <a:schemeClr val="bg1"/>
              </a:solidFill>
            </a:rPr>
            <a:t>відключати кінцеве обладнання, якщо воно використовується абонентом для вчинення протиправних дій або дій, що загрожують інтересам державної безпеки; (ст. 38)  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1071479" y="1179491"/>
        <a:ext cx="2946567" cy="1750082"/>
      </dsp:txXfrm>
    </dsp:sp>
    <dsp:sp modelId="{E741B697-5214-47BA-A5CD-44CC711EA2D4}">
      <dsp:nvSpPr>
        <dsp:cNvPr id="0" name=""/>
        <dsp:cNvSpPr/>
      </dsp:nvSpPr>
      <dsp:spPr>
        <a:xfrm>
          <a:off x="4464496" y="1750946"/>
          <a:ext cx="3482306" cy="175008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У 2010 році </a:t>
          </a:r>
          <a:r>
            <a:rPr lang="uk-UA" sz="1200" kern="1200" dirty="0" err="1"/>
            <a:t>внесено</a:t>
          </a:r>
          <a:r>
            <a:rPr lang="uk-UA" sz="1200" kern="1200" dirty="0"/>
            <a:t> зміни до Закону та надано </a:t>
          </a:r>
          <a:r>
            <a:rPr lang="uk-UA" sz="1200" b="1" kern="1200" dirty="0"/>
            <a:t>З</a:t>
          </a:r>
          <a:r>
            <a:rPr lang="ru-RU" sz="1200" b="1" kern="1200" dirty="0"/>
            <a:t>ОБОВ’ЯЗАННЯ на </a:t>
          </a:r>
          <a:r>
            <a:rPr lang="ru-RU" sz="1200" b="1" kern="1200" dirty="0" err="1"/>
            <a:t>підставі</a:t>
          </a:r>
          <a:r>
            <a:rPr lang="ru-RU" sz="1200" b="1" kern="1200" dirty="0"/>
            <a:t> рішення суду </a:t>
          </a:r>
          <a:r>
            <a:rPr lang="ru-RU" sz="1200" kern="1200" dirty="0"/>
            <a:t>обмежувати доступ </a:t>
          </a:r>
          <a:r>
            <a:rPr lang="ru-RU" sz="1200" kern="1200" dirty="0" err="1"/>
            <a:t>своїх</a:t>
          </a:r>
          <a:r>
            <a:rPr lang="ru-RU" sz="1200" kern="1200" dirty="0"/>
            <a:t> </a:t>
          </a:r>
          <a:r>
            <a:rPr lang="ru-RU" sz="1200" kern="1200" dirty="0" err="1"/>
            <a:t>абонентів</a:t>
          </a:r>
          <a:r>
            <a:rPr lang="ru-RU" sz="1200" kern="1200" dirty="0"/>
            <a:t> до </a:t>
          </a:r>
          <a:r>
            <a:rPr lang="ru-RU" sz="1200" kern="1200" dirty="0" err="1"/>
            <a:t>ресурсів</a:t>
          </a:r>
          <a:r>
            <a:rPr lang="ru-RU" sz="1200" kern="1200" dirty="0"/>
            <a:t>, через </a:t>
          </a:r>
          <a:r>
            <a:rPr lang="ru-RU" sz="1200" kern="1200" dirty="0" err="1"/>
            <a:t>які</a:t>
          </a:r>
          <a:r>
            <a:rPr lang="ru-RU" sz="1200" kern="1200" dirty="0"/>
            <a:t> </a:t>
          </a:r>
          <a:r>
            <a:rPr lang="ru-RU" sz="1200" kern="1200" dirty="0" err="1"/>
            <a:t>здійснюється</a:t>
          </a:r>
          <a:r>
            <a:rPr lang="ru-RU" sz="1200" kern="1200" dirty="0"/>
            <a:t> </a:t>
          </a:r>
          <a:r>
            <a:rPr lang="ru-RU" sz="1200" kern="1200" dirty="0" err="1"/>
            <a:t>розповсюдження</a:t>
          </a:r>
          <a:r>
            <a:rPr lang="ru-RU" sz="1200" kern="1200" dirty="0"/>
            <a:t> </a:t>
          </a:r>
          <a:r>
            <a:rPr lang="ru-RU" sz="1200" kern="1200" dirty="0" err="1"/>
            <a:t>дитячої</a:t>
          </a:r>
          <a:r>
            <a:rPr lang="ru-RU" sz="1200" kern="1200" dirty="0"/>
            <a:t> </a:t>
          </a:r>
          <a:r>
            <a:rPr lang="ru-RU" sz="1200" kern="1200" dirty="0" err="1"/>
            <a:t>порнографії</a:t>
          </a:r>
          <a:r>
            <a:rPr lang="ru-RU" sz="1200" kern="1200" dirty="0"/>
            <a:t>;</a:t>
          </a: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 (п.18 ч. 1 ст. 39).  </a:t>
          </a:r>
        </a:p>
      </dsp:txBody>
      <dsp:txXfrm>
        <a:off x="4464496" y="1750946"/>
        <a:ext cx="3482306" cy="17500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9455D-8088-470C-A5D2-1D92290111BB}">
      <dsp:nvSpPr>
        <dsp:cNvPr id="0" name=""/>
        <dsp:cNvSpPr/>
      </dsp:nvSpPr>
      <dsp:spPr>
        <a:xfrm>
          <a:off x="0" y="0"/>
          <a:ext cx="5184576" cy="5184576"/>
        </a:xfrm>
        <a:prstGeom prst="pie">
          <a:avLst>
            <a:gd name="adj1" fmla="val 5400000"/>
            <a:gd name="adj2" fmla="val 1620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12AC5D05-D145-4309-A309-9C26E68B60BB}">
      <dsp:nvSpPr>
        <dsp:cNvPr id="0" name=""/>
        <dsp:cNvSpPr/>
      </dsp:nvSpPr>
      <dsp:spPr>
        <a:xfrm>
          <a:off x="2592288" y="0"/>
          <a:ext cx="6336703" cy="518457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Cambria" panose="02040503050406030204" pitchFamily="18" charset="0"/>
              <a:hlinkClick xmlns:r="http://schemas.openxmlformats.org/officeDocument/2006/relationships" r:id="rId1"/>
            </a:rPr>
            <a:t>Законопроекти </a:t>
          </a:r>
          <a:r>
            <a:rPr lang="ru-RU" sz="1700" kern="1200" dirty="0" err="1">
              <a:latin typeface="Cambria" panose="02040503050406030204" pitchFamily="18" charset="0"/>
            </a:rPr>
            <a:t>запроваджують</a:t>
          </a:r>
          <a:r>
            <a:rPr lang="ru-RU" sz="1700" kern="1200" dirty="0"/>
            <a:t>:</a:t>
          </a:r>
        </a:p>
      </dsp:txBody>
      <dsp:txXfrm>
        <a:off x="2592288" y="0"/>
        <a:ext cx="6336703" cy="829532"/>
      </dsp:txXfrm>
    </dsp:sp>
    <dsp:sp modelId="{82A25DAA-1366-4591-A634-69CF26F71C9B}">
      <dsp:nvSpPr>
        <dsp:cNvPr id="0" name=""/>
        <dsp:cNvSpPr/>
      </dsp:nvSpPr>
      <dsp:spPr>
        <a:xfrm>
          <a:off x="544380" y="829532"/>
          <a:ext cx="4095815" cy="4095815"/>
        </a:xfrm>
        <a:prstGeom prst="pie">
          <a:avLst>
            <a:gd name="adj1" fmla="val 5400000"/>
            <a:gd name="adj2" fmla="val 1620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5E0C37CE-0218-4516-975D-CB1E65D3E515}">
      <dsp:nvSpPr>
        <dsp:cNvPr id="0" name=""/>
        <dsp:cNvSpPr/>
      </dsp:nvSpPr>
      <dsp:spPr>
        <a:xfrm>
          <a:off x="2592288" y="829532"/>
          <a:ext cx="6336703" cy="409581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 err="1">
              <a:latin typeface="Cambria" panose="02040503050406030204" pitchFamily="18" charset="0"/>
            </a:rPr>
            <a:t>обов’язок</a:t>
          </a:r>
          <a:r>
            <a:rPr lang="ru-RU" sz="1700" b="1" kern="1200" dirty="0">
              <a:latin typeface="Cambria" panose="02040503050406030204" pitchFamily="18" charset="0"/>
            </a:rPr>
            <a:t> </a:t>
          </a:r>
          <a:r>
            <a:rPr lang="ru-RU" sz="1700" kern="1200" dirty="0">
              <a:latin typeface="Cambria" panose="02040503050406030204" pitchFamily="18" charset="0"/>
            </a:rPr>
            <a:t>для </a:t>
          </a:r>
          <a:r>
            <a:rPr lang="ru-RU" sz="1700" b="1" kern="1200" dirty="0">
              <a:latin typeface="Cambria" panose="02040503050406030204" pitchFamily="18" charset="0"/>
            </a:rPr>
            <a:t>оператора/провайдера </a:t>
          </a:r>
          <a:r>
            <a:rPr lang="ru-RU" sz="1700" b="1" kern="1200" dirty="0" err="1">
              <a:latin typeface="Cambria" panose="02040503050406030204" pitchFamily="18" charset="0"/>
            </a:rPr>
            <a:t>телекомунікацій</a:t>
          </a:r>
          <a:r>
            <a:rPr lang="ru-RU" sz="1700" kern="1200" dirty="0">
              <a:latin typeface="Cambria" panose="02040503050406030204" pitchFamily="18" charset="0"/>
            </a:rPr>
            <a:t> за </a:t>
          </a:r>
          <a:r>
            <a:rPr lang="ru-RU" sz="1700" b="1" kern="1200" dirty="0" err="1">
              <a:latin typeface="Cambria" panose="02040503050406030204" pitchFamily="18" charset="0"/>
            </a:rPr>
            <a:t>рішенням</a:t>
          </a:r>
          <a:r>
            <a:rPr lang="ru-RU" sz="1700" b="1" kern="1200" dirty="0">
              <a:latin typeface="Cambria" panose="02040503050406030204" pitchFamily="18" charset="0"/>
            </a:rPr>
            <a:t> </a:t>
          </a:r>
          <a:r>
            <a:rPr lang="ru-RU" sz="1700" b="1" u="sng" kern="1200" dirty="0">
              <a:latin typeface="Cambria" panose="02040503050406030204" pitchFamily="18" charset="0"/>
            </a:rPr>
            <a:t>прокурора, </a:t>
          </a:r>
          <a:r>
            <a:rPr lang="ru-RU" sz="1700" b="1" u="sng" kern="1200" dirty="0" err="1">
              <a:latin typeface="Cambria" panose="02040503050406030204" pitchFamily="18" charset="0"/>
            </a:rPr>
            <a:t>слідчого</a:t>
          </a:r>
          <a:r>
            <a:rPr lang="ru-RU" sz="1700" b="1" u="sng" kern="1200" dirty="0">
              <a:latin typeface="Cambria" panose="02040503050406030204" pitchFamily="18" charset="0"/>
            </a:rPr>
            <a:t>, </a:t>
          </a:r>
          <a:r>
            <a:rPr lang="ru-RU" sz="1700" b="1" kern="1200" dirty="0" err="1">
              <a:latin typeface="Cambria" panose="02040503050406030204" pitchFamily="18" charset="0"/>
            </a:rPr>
            <a:t>погодженого</a:t>
          </a:r>
          <a:r>
            <a:rPr lang="ru-RU" sz="1700" b="1" kern="1200" dirty="0">
              <a:latin typeface="Cambria" panose="02040503050406030204" pitchFamily="18" charset="0"/>
            </a:rPr>
            <a:t> з прокурором</a:t>
          </a:r>
          <a:endParaRPr lang="ru-RU" sz="1700" kern="1200" dirty="0">
            <a:latin typeface="Cambria" panose="02040503050406030204" pitchFamily="18" charset="0"/>
          </a:endParaRPr>
        </a:p>
      </dsp:txBody>
      <dsp:txXfrm>
        <a:off x="2592288" y="829532"/>
        <a:ext cx="6336703" cy="829532"/>
      </dsp:txXfrm>
    </dsp:sp>
    <dsp:sp modelId="{BE2AF03F-A01F-4C02-AE72-CB269B9786FD}">
      <dsp:nvSpPr>
        <dsp:cNvPr id="0" name=""/>
        <dsp:cNvSpPr/>
      </dsp:nvSpPr>
      <dsp:spPr>
        <a:xfrm>
          <a:off x="1088760" y="1659064"/>
          <a:ext cx="3007054" cy="3007054"/>
        </a:xfrm>
        <a:prstGeom prst="pie">
          <a:avLst>
            <a:gd name="adj1" fmla="val 5400000"/>
            <a:gd name="adj2" fmla="val 1620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E10E3BA4-1007-47F2-AB3F-B1327A374B8E}">
      <dsp:nvSpPr>
        <dsp:cNvPr id="0" name=""/>
        <dsp:cNvSpPr/>
      </dsp:nvSpPr>
      <dsp:spPr>
        <a:xfrm>
          <a:off x="2592288" y="1659064"/>
          <a:ext cx="6336703" cy="300705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u="sng" kern="1200" dirty="0" err="1">
              <a:latin typeface="Cambria" panose="02040503050406030204" pitchFamily="18" charset="0"/>
            </a:rPr>
            <a:t>рішенням</a:t>
          </a:r>
          <a:r>
            <a:rPr lang="ru-RU" sz="1700" b="1" u="sng" kern="1200" dirty="0">
              <a:latin typeface="Cambria" panose="02040503050406030204" pitchFamily="18" charset="0"/>
            </a:rPr>
            <a:t> Ради </a:t>
          </a:r>
          <a:r>
            <a:rPr lang="ru-RU" sz="1700" b="1" u="sng" kern="1200" dirty="0" err="1">
              <a:latin typeface="Cambria" panose="02040503050406030204" pitchFamily="18" charset="0"/>
            </a:rPr>
            <a:t>національної</a:t>
          </a:r>
          <a:r>
            <a:rPr lang="ru-RU" sz="1700" b="1" u="sng" kern="1200" dirty="0">
              <a:latin typeface="Cambria" panose="02040503050406030204" pitchFamily="18" charset="0"/>
            </a:rPr>
            <a:t> </a:t>
          </a:r>
          <a:r>
            <a:rPr lang="ru-RU" sz="1700" b="1" u="sng" kern="1200" dirty="0" err="1">
              <a:latin typeface="Cambria" panose="02040503050406030204" pitchFamily="18" charset="0"/>
            </a:rPr>
            <a:t>безпеки</a:t>
          </a:r>
          <a:r>
            <a:rPr lang="ru-RU" sz="1700" b="1" u="sng" kern="1200" dirty="0">
              <a:latin typeface="Cambria" panose="02040503050406030204" pitchFamily="18" charset="0"/>
            </a:rPr>
            <a:t> і оборони </a:t>
          </a:r>
          <a:r>
            <a:rPr lang="ru-RU" sz="1700" b="1" u="sng" kern="1200" dirty="0" err="1">
              <a:latin typeface="Cambria" panose="02040503050406030204" pitchFamily="18" charset="0"/>
            </a:rPr>
            <a:t>України</a:t>
          </a:r>
          <a:r>
            <a:rPr lang="ru-RU" sz="1700" b="1" kern="1200" dirty="0">
              <a:latin typeface="Cambria" panose="02040503050406030204" pitchFamily="18" charset="0"/>
            </a:rPr>
            <a:t> </a:t>
          </a:r>
          <a:r>
            <a:rPr lang="ru-RU" sz="1700" kern="1200" dirty="0" err="1">
              <a:latin typeface="Cambria" panose="02040503050406030204" pitchFamily="18" charset="0"/>
            </a:rPr>
            <a:t>тимчасово</a:t>
          </a:r>
          <a:r>
            <a:rPr lang="ru-RU" sz="1700" kern="1200" dirty="0">
              <a:latin typeface="Cambria" panose="02040503050406030204" pitchFamily="18" charset="0"/>
            </a:rPr>
            <a:t> </a:t>
          </a:r>
          <a:r>
            <a:rPr lang="ru-RU" sz="1700" b="1" kern="1200" dirty="0" err="1">
              <a:latin typeface="Cambria" panose="02040503050406030204" pitchFamily="18" charset="0"/>
            </a:rPr>
            <a:t>блокувати</a:t>
          </a:r>
          <a:r>
            <a:rPr lang="ru-RU" sz="1700" b="1" kern="1200" dirty="0">
              <a:latin typeface="Cambria" panose="02040503050406030204" pitchFamily="18" charset="0"/>
            </a:rPr>
            <a:t> (</a:t>
          </a:r>
          <a:r>
            <a:rPr lang="ru-RU" sz="1700" b="1" kern="1200" dirty="0" err="1">
              <a:latin typeface="Cambria" panose="02040503050406030204" pitchFamily="18" charset="0"/>
            </a:rPr>
            <a:t>обмежувати</a:t>
          </a:r>
          <a:r>
            <a:rPr lang="ru-RU" sz="1700" b="1" kern="1200" dirty="0">
              <a:latin typeface="Cambria" panose="02040503050406030204" pitchFamily="18" charset="0"/>
            </a:rPr>
            <a:t>)</a:t>
          </a:r>
          <a:endParaRPr lang="ru-RU" sz="1700" kern="1200" dirty="0">
            <a:latin typeface="Cambria" panose="02040503050406030204" pitchFamily="18" charset="0"/>
          </a:endParaRPr>
        </a:p>
      </dsp:txBody>
      <dsp:txXfrm>
        <a:off x="2592288" y="1659064"/>
        <a:ext cx="6336703" cy="829532"/>
      </dsp:txXfrm>
    </dsp:sp>
    <dsp:sp modelId="{E5AD3AB9-12D8-43F3-BC5D-F731208EFFD9}">
      <dsp:nvSpPr>
        <dsp:cNvPr id="0" name=""/>
        <dsp:cNvSpPr/>
      </dsp:nvSpPr>
      <dsp:spPr>
        <a:xfrm>
          <a:off x="1633141" y="2488596"/>
          <a:ext cx="1918293" cy="1918293"/>
        </a:xfrm>
        <a:prstGeom prst="pie">
          <a:avLst>
            <a:gd name="adj1" fmla="val 5400000"/>
            <a:gd name="adj2" fmla="val 1620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02C6425A-E63D-4290-A7CA-691135D8510E}">
      <dsp:nvSpPr>
        <dsp:cNvPr id="0" name=""/>
        <dsp:cNvSpPr/>
      </dsp:nvSpPr>
      <dsp:spPr>
        <a:xfrm>
          <a:off x="2592288" y="2488596"/>
          <a:ext cx="6336703" cy="191829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Cambria" panose="02040503050406030204" pitchFamily="18" charset="0"/>
            </a:rPr>
            <a:t>Тимчасове </a:t>
          </a:r>
          <a:r>
            <a:rPr lang="ru-RU" sz="1700" b="1" kern="1200" dirty="0" err="1">
              <a:latin typeface="Cambria" panose="02040503050406030204" pitchFamily="18" charset="0"/>
            </a:rPr>
            <a:t>блокування</a:t>
          </a:r>
          <a:r>
            <a:rPr lang="ru-RU" sz="1700" b="1" kern="1200" dirty="0">
              <a:latin typeface="Cambria" panose="02040503050406030204" pitchFamily="18" charset="0"/>
            </a:rPr>
            <a:t> </a:t>
          </a:r>
          <a:r>
            <a:rPr lang="ru-RU" sz="1700" kern="1200" dirty="0" err="1">
              <a:latin typeface="Cambria" panose="02040503050406030204" pitchFamily="18" charset="0"/>
            </a:rPr>
            <a:t>строком</a:t>
          </a:r>
          <a:r>
            <a:rPr lang="ru-RU" sz="1700" kern="1200" dirty="0">
              <a:latin typeface="Cambria" panose="02040503050406030204" pitchFamily="18" charset="0"/>
            </a:rPr>
            <a:t> </a:t>
          </a:r>
          <a:r>
            <a:rPr lang="ru-RU" sz="1700" b="1" i="1" kern="1200" dirty="0">
              <a:latin typeface="Cambria" panose="02040503050406030204" pitchFamily="18" charset="0"/>
            </a:rPr>
            <a:t>до </a:t>
          </a:r>
          <a:r>
            <a:rPr lang="ru-RU" sz="1700" b="1" i="1" kern="1200" dirty="0" err="1">
              <a:latin typeface="Cambria" panose="02040503050406030204" pitchFamily="18" charset="0"/>
            </a:rPr>
            <a:t>двох</a:t>
          </a:r>
          <a:r>
            <a:rPr lang="ru-RU" sz="1700" b="1" i="1" kern="1200" dirty="0">
              <a:latin typeface="Cambria" panose="02040503050406030204" pitchFamily="18" charset="0"/>
            </a:rPr>
            <a:t> </a:t>
          </a:r>
          <a:r>
            <a:rPr lang="ru-RU" sz="1700" b="1" i="1" kern="1200" dirty="0" err="1">
              <a:latin typeface="Cambria" panose="02040503050406030204" pitchFamily="18" charset="0"/>
            </a:rPr>
            <a:t>місяців</a:t>
          </a:r>
          <a:endParaRPr lang="ru-RU" sz="1700" kern="1200" dirty="0">
            <a:latin typeface="Cambria" panose="02040503050406030204" pitchFamily="18" charset="0"/>
          </a:endParaRPr>
        </a:p>
      </dsp:txBody>
      <dsp:txXfrm>
        <a:off x="2592288" y="2488596"/>
        <a:ext cx="6336703" cy="829532"/>
      </dsp:txXfrm>
    </dsp:sp>
    <dsp:sp modelId="{0F142921-0626-4933-9809-CFE8125F1DD0}">
      <dsp:nvSpPr>
        <dsp:cNvPr id="0" name=""/>
        <dsp:cNvSpPr/>
      </dsp:nvSpPr>
      <dsp:spPr>
        <a:xfrm>
          <a:off x="2177521" y="3318128"/>
          <a:ext cx="829532" cy="829532"/>
        </a:xfrm>
        <a:prstGeom prst="pie">
          <a:avLst>
            <a:gd name="adj1" fmla="val 5400000"/>
            <a:gd name="adj2" fmla="val 1620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64D1E0B9-A081-4747-AA41-450F35311D52}">
      <dsp:nvSpPr>
        <dsp:cNvPr id="0" name=""/>
        <dsp:cNvSpPr/>
      </dsp:nvSpPr>
      <dsp:spPr>
        <a:xfrm>
          <a:off x="2592288" y="3318128"/>
          <a:ext cx="6336703" cy="82953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Cambria" panose="02040503050406030204" pitchFamily="18" charset="0"/>
            </a:rPr>
            <a:t>за </a:t>
          </a:r>
          <a:r>
            <a:rPr lang="ru-RU" sz="1600" b="1" kern="1200" dirty="0" err="1">
              <a:latin typeface="Cambria" panose="02040503050406030204" pitchFamily="18" charset="0"/>
            </a:rPr>
            <a:t>відповідним</a:t>
          </a:r>
          <a:r>
            <a:rPr lang="ru-RU" sz="1600" b="1" kern="1200" dirty="0">
              <a:latin typeface="Cambria" panose="02040503050406030204" pitchFamily="18" charset="0"/>
            </a:rPr>
            <a:t> </a:t>
          </a:r>
          <a:r>
            <a:rPr lang="ru-RU" sz="1600" b="1" kern="1200" dirty="0" err="1">
              <a:latin typeface="Cambria" panose="02040503050406030204" pitchFamily="18" charset="0"/>
            </a:rPr>
            <a:t>рішенням</a:t>
          </a:r>
          <a:r>
            <a:rPr lang="ru-RU" sz="1600" b="1" kern="1200" dirty="0">
              <a:latin typeface="Cambria" panose="02040503050406030204" pitchFamily="18" charset="0"/>
            </a:rPr>
            <a:t> </a:t>
          </a:r>
          <a:r>
            <a:rPr lang="ru-RU" sz="1600" b="1" kern="1200" dirty="0" err="1">
              <a:latin typeface="Cambria" panose="02040503050406030204" pitchFamily="18" charset="0"/>
            </a:rPr>
            <a:t>слідчого</a:t>
          </a:r>
          <a:r>
            <a:rPr lang="ru-RU" sz="1600" b="1" kern="1200" dirty="0">
              <a:latin typeface="Cambria" panose="02040503050406030204" pitchFamily="18" charset="0"/>
            </a:rPr>
            <a:t> </a:t>
          </a:r>
          <a:r>
            <a:rPr lang="ru-RU" sz="1600" b="1" kern="1200" dirty="0" err="1">
              <a:latin typeface="Cambria" panose="02040503050406030204" pitchFamily="18" charset="0"/>
            </a:rPr>
            <a:t>або</a:t>
          </a:r>
          <a:r>
            <a:rPr lang="ru-RU" sz="1600" b="1" kern="1200" dirty="0">
              <a:latin typeface="Cambria" panose="02040503050406030204" pitchFamily="18" charset="0"/>
            </a:rPr>
            <a:t> прокурора – </a:t>
          </a:r>
          <a:r>
            <a:rPr lang="ru-RU" sz="1600" kern="1200" dirty="0" err="1">
              <a:latin typeface="Cambria" panose="02040503050406030204" pitchFamily="18" charset="0"/>
            </a:rPr>
            <a:t>строком</a:t>
          </a:r>
          <a:r>
            <a:rPr lang="ru-RU" sz="1600" kern="1200" dirty="0">
              <a:latin typeface="Cambria" panose="02040503050406030204" pitchFamily="18" charset="0"/>
            </a:rPr>
            <a:t> не </a:t>
          </a:r>
          <a:r>
            <a:rPr lang="ru-RU" sz="1600" kern="1200" dirty="0" err="1">
              <a:latin typeface="Cambria" panose="02040503050406030204" pitchFamily="18" charset="0"/>
            </a:rPr>
            <a:t>більше</a:t>
          </a:r>
          <a:r>
            <a:rPr lang="ru-RU" sz="1600" kern="1200" dirty="0">
              <a:latin typeface="Cambria" panose="02040503050406030204" pitchFamily="18" charset="0"/>
            </a:rPr>
            <a:t> </a:t>
          </a:r>
          <a:r>
            <a:rPr lang="ru-RU" sz="1600" b="1" i="1" kern="1200" dirty="0">
              <a:latin typeface="Cambria" panose="02040503050406030204" pitchFamily="18" charset="0"/>
            </a:rPr>
            <a:t>48 год</a:t>
          </a:r>
          <a:endParaRPr lang="ru-RU" sz="1600" kern="1200" dirty="0">
            <a:latin typeface="Cambria" panose="02040503050406030204" pitchFamily="18" charset="0"/>
          </a:endParaRPr>
        </a:p>
      </dsp:txBody>
      <dsp:txXfrm>
        <a:off x="2592288" y="3318128"/>
        <a:ext cx="6336703" cy="8295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747AF-DAEA-4F5E-99E7-A5935A835C24}">
      <dsp:nvSpPr>
        <dsp:cNvPr id="0" name=""/>
        <dsp:cNvSpPr/>
      </dsp:nvSpPr>
      <dsp:spPr>
        <a:xfrm rot="4396374">
          <a:off x="1617447" y="373761"/>
          <a:ext cx="4447936" cy="4931580"/>
        </a:xfrm>
        <a:prstGeom prst="swooshArrow">
          <a:avLst>
            <a:gd name="adj1" fmla="val 16310"/>
            <a:gd name="adj2" fmla="val 3137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27C1953C-87C8-48C6-BD05-7B1E7E939A61}">
      <dsp:nvSpPr>
        <dsp:cNvPr id="0" name=""/>
        <dsp:cNvSpPr/>
      </dsp:nvSpPr>
      <dsp:spPr>
        <a:xfrm>
          <a:off x="2843808" y="1574647"/>
          <a:ext cx="123804" cy="123804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D272C-030D-482A-99EF-C822D140DF9A}">
      <dsp:nvSpPr>
        <dsp:cNvPr id="0" name=""/>
        <dsp:cNvSpPr/>
      </dsp:nvSpPr>
      <dsp:spPr>
        <a:xfrm>
          <a:off x="4577931" y="2295547"/>
          <a:ext cx="123804" cy="123804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17E44-E7A0-46BC-A2CE-362BD14F602C}">
      <dsp:nvSpPr>
        <dsp:cNvPr id="0" name=""/>
        <dsp:cNvSpPr/>
      </dsp:nvSpPr>
      <dsp:spPr>
        <a:xfrm>
          <a:off x="1061493" y="0"/>
          <a:ext cx="2311395" cy="908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b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500" kern="1200"/>
        </a:p>
      </dsp:txBody>
      <dsp:txXfrm>
        <a:off x="1061493" y="0"/>
        <a:ext cx="2311395" cy="908656"/>
      </dsp:txXfrm>
    </dsp:sp>
    <dsp:sp modelId="{CB88B47C-290B-491F-9FBC-8318BE52A571}">
      <dsp:nvSpPr>
        <dsp:cNvPr id="0" name=""/>
        <dsp:cNvSpPr/>
      </dsp:nvSpPr>
      <dsp:spPr>
        <a:xfrm>
          <a:off x="2416551" y="4"/>
          <a:ext cx="4822836" cy="1412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ambria" panose="02040503050406030204" pitchFamily="18" charset="0"/>
            </a:rPr>
            <a:t>Держпродспоживслужба </a:t>
          </a:r>
          <a:r>
            <a:rPr lang="uk-UA" sz="1600" b="1" kern="1200" dirty="0">
              <a:latin typeface="Cambria" panose="02040503050406030204" pitchFamily="18" charset="0"/>
            </a:rPr>
            <a:t>приймає рішення</a:t>
          </a:r>
          <a:r>
            <a:rPr lang="uk-UA" sz="1600" kern="1200" dirty="0">
              <a:latin typeface="Cambria" panose="02040503050406030204" pitchFamily="18" charset="0"/>
            </a:rPr>
            <a:t> </a:t>
          </a:r>
          <a:r>
            <a:rPr lang="uk-UA" sz="1600" b="1" kern="1200" dirty="0">
              <a:latin typeface="Cambria" panose="02040503050406030204" pitchFamily="18" charset="0"/>
            </a:rPr>
            <a:t>про </a:t>
          </a:r>
          <a:r>
            <a:rPr lang="ru-RU" sz="1600" b="1" kern="1200" dirty="0" err="1">
              <a:latin typeface="Cambria" panose="02040503050406030204" pitchFamily="18" charset="0"/>
            </a:rPr>
            <a:t>призупинення</a:t>
          </a:r>
          <a:r>
            <a:rPr lang="ru-RU" sz="1600" b="1" kern="1200" dirty="0">
              <a:latin typeface="Cambria" panose="02040503050406030204" pitchFamily="18" charset="0"/>
            </a:rPr>
            <a:t> доступу до веб-сайту у </a:t>
          </a:r>
          <a:r>
            <a:rPr lang="ru-RU" sz="1600" b="1" kern="1200" dirty="0" err="1">
              <a:latin typeface="Cambria" panose="02040503050406030204" pitchFamily="18" charset="0"/>
            </a:rPr>
            <a:t>випадках</a:t>
          </a:r>
          <a:r>
            <a:rPr lang="ru-RU" sz="1600" b="1" kern="1200" dirty="0">
              <a:latin typeface="Cambria" panose="02040503050406030204" pitchFamily="18" charset="0"/>
            </a:rPr>
            <a:t>, </a:t>
          </a:r>
          <a:r>
            <a:rPr lang="ru-RU" sz="1600" b="1" kern="1200" dirty="0" err="1">
              <a:latin typeface="Cambria" panose="02040503050406030204" pitchFamily="18" charset="0"/>
            </a:rPr>
            <a:t>визначених</a:t>
          </a:r>
          <a:r>
            <a:rPr lang="ru-RU" sz="1600" b="1" kern="1200" dirty="0">
              <a:latin typeface="Cambria" panose="02040503050406030204" pitchFamily="18" charset="0"/>
            </a:rPr>
            <a:t> Законом </a:t>
          </a:r>
          <a:r>
            <a:rPr lang="ru-RU" sz="1600" b="1" kern="1200" dirty="0" err="1">
              <a:latin typeface="Cambria" panose="02040503050406030204" pitchFamily="18" charset="0"/>
            </a:rPr>
            <a:t>України</a:t>
          </a:r>
          <a:r>
            <a:rPr lang="ru-RU" sz="1600" b="1" kern="1200" dirty="0">
              <a:latin typeface="Cambria" panose="02040503050406030204" pitchFamily="18" charset="0"/>
            </a:rPr>
            <a:t> «Про </a:t>
          </a:r>
          <a:r>
            <a:rPr lang="ru-RU" sz="1600" b="1" kern="1200" dirty="0" err="1">
              <a:latin typeface="Cambria" panose="02040503050406030204" pitchFamily="18" charset="0"/>
            </a:rPr>
            <a:t>електронну</a:t>
          </a:r>
          <a:r>
            <a:rPr lang="ru-RU" sz="1600" b="1" kern="1200" dirty="0">
              <a:latin typeface="Cambria" panose="02040503050406030204" pitchFamily="18" charset="0"/>
            </a:rPr>
            <a:t> </a:t>
          </a:r>
          <a:r>
            <a:rPr lang="ru-RU" sz="1600" b="1" kern="1200" dirty="0" err="1">
              <a:latin typeface="Cambria" panose="02040503050406030204" pitchFamily="18" charset="0"/>
            </a:rPr>
            <a:t>комерцію</a:t>
          </a:r>
          <a:r>
            <a:rPr lang="ru-RU" sz="1600" b="1" kern="1200" dirty="0">
              <a:latin typeface="Cambria" panose="02040503050406030204" pitchFamily="18" charset="0"/>
            </a:rPr>
            <a:t>»</a:t>
          </a:r>
          <a:endParaRPr lang="ru-RU" sz="1600" kern="1200" dirty="0">
            <a:latin typeface="Cambria" panose="02040503050406030204" pitchFamily="18" charset="0"/>
          </a:endParaRPr>
        </a:p>
      </dsp:txBody>
      <dsp:txXfrm>
        <a:off x="2416551" y="4"/>
        <a:ext cx="4822836" cy="1412506"/>
      </dsp:txXfrm>
    </dsp:sp>
    <dsp:sp modelId="{572E1146-A85A-47AA-BFF9-27B3008EA1F5}">
      <dsp:nvSpPr>
        <dsp:cNvPr id="0" name=""/>
        <dsp:cNvSpPr/>
      </dsp:nvSpPr>
      <dsp:spPr>
        <a:xfrm>
          <a:off x="764541" y="2166046"/>
          <a:ext cx="3626516" cy="908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Cambria" panose="02040503050406030204" pitchFamily="18" charset="0"/>
            </a:rPr>
            <a:t>підлягає виконанню протягом 10 календарних днів з дня його отримання</a:t>
          </a:r>
          <a:endParaRPr lang="ru-RU" sz="1600" kern="1200" dirty="0">
            <a:latin typeface="Cambria" panose="02040503050406030204" pitchFamily="18" charset="0"/>
          </a:endParaRPr>
        </a:p>
      </dsp:txBody>
      <dsp:txXfrm>
        <a:off x="764541" y="2166046"/>
        <a:ext cx="3626516" cy="908656"/>
      </dsp:txXfrm>
    </dsp:sp>
    <dsp:sp modelId="{64DD03B5-9C60-43C1-8DF8-D6E5A691DA98}">
      <dsp:nvSpPr>
        <dsp:cNvPr id="0" name=""/>
        <dsp:cNvSpPr/>
      </dsp:nvSpPr>
      <dsp:spPr>
        <a:xfrm>
          <a:off x="3275841" y="4598983"/>
          <a:ext cx="4959504" cy="908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Cambria" panose="02040503050406030204" pitchFamily="18" charset="0"/>
            </a:rPr>
            <a:t>Незабезпечення </a:t>
          </a:r>
          <a:r>
            <a:rPr lang="ru-RU" sz="1600" kern="1200" dirty="0" err="1">
              <a:latin typeface="Cambria" panose="02040503050406030204" pitchFamily="18" charset="0"/>
            </a:rPr>
            <a:t>призупинення</a:t>
          </a:r>
          <a:r>
            <a:rPr lang="ru-RU" sz="1600" kern="1200" dirty="0">
              <a:latin typeface="Cambria" panose="02040503050406030204" pitchFamily="18" charset="0"/>
            </a:rPr>
            <a:t> доступу до </a:t>
          </a:r>
          <a:r>
            <a:rPr lang="uk-UA" sz="1600" b="1" kern="1200" dirty="0">
              <a:latin typeface="Cambria" panose="02040503050406030204" pitchFamily="18" charset="0"/>
            </a:rPr>
            <a:t>тягне за собою застосування </a:t>
          </a:r>
          <a:r>
            <a:rPr lang="uk-UA" sz="1600" b="1" u="sng" kern="1200" dirty="0">
              <a:latin typeface="Cambria" panose="02040503050406030204" pitchFamily="18" charset="0"/>
            </a:rPr>
            <a:t>штрафних санкцій в розмірі ста неоподатковуваних мінімумів доходів громадян.</a:t>
          </a:r>
          <a:endParaRPr lang="ru-RU" sz="1600" kern="1200" dirty="0">
            <a:latin typeface="Cambria" panose="02040503050406030204" pitchFamily="18" charset="0"/>
          </a:endParaRPr>
        </a:p>
      </dsp:txBody>
      <dsp:txXfrm>
        <a:off x="3275841" y="4598983"/>
        <a:ext cx="4959504" cy="9086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62590-7B9F-4FDB-8319-B49590F902D4}">
      <dsp:nvSpPr>
        <dsp:cNvPr id="0" name=""/>
        <dsp:cNvSpPr/>
      </dsp:nvSpPr>
      <dsp:spPr>
        <a:xfrm>
          <a:off x="685695" y="0"/>
          <a:ext cx="7771210" cy="4095702"/>
        </a:xfrm>
        <a:prstGeom prst="rightArrow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13C6F255-75CC-4D74-963E-F4EDE94813FF}">
      <dsp:nvSpPr>
        <dsp:cNvPr id="0" name=""/>
        <dsp:cNvSpPr/>
      </dsp:nvSpPr>
      <dsp:spPr>
        <a:xfrm>
          <a:off x="117072" y="1228710"/>
          <a:ext cx="4342735" cy="16382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 err="1"/>
            <a:t>Держспецзв</a:t>
          </a:r>
          <a:r>
            <a:rPr lang="en-US" sz="1700" b="1" kern="1200" dirty="0"/>
            <a:t>’</a:t>
          </a:r>
          <a:r>
            <a:rPr lang="ru-RU" sz="1700" b="1" kern="1200" dirty="0" err="1"/>
            <a:t>язку</a:t>
          </a:r>
          <a:r>
            <a:rPr lang="ru-RU" sz="1700" kern="1200" dirty="0"/>
            <a:t>:</a:t>
          </a:r>
        </a:p>
      </dsp:txBody>
      <dsp:txXfrm>
        <a:off x="197046" y="1308684"/>
        <a:ext cx="4182787" cy="1478332"/>
      </dsp:txXfrm>
    </dsp:sp>
    <dsp:sp modelId="{9909E763-B2EC-433C-8C3D-AE91D484497E}">
      <dsp:nvSpPr>
        <dsp:cNvPr id="0" name=""/>
        <dsp:cNvSpPr/>
      </dsp:nvSpPr>
      <dsp:spPr>
        <a:xfrm>
          <a:off x="4682792" y="1228710"/>
          <a:ext cx="4342735" cy="16382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0" i="0" kern="1200" dirty="0"/>
            <a:t>за участю </a:t>
          </a:r>
          <a:r>
            <a:rPr lang="en-US" sz="1700" b="0" i="0" kern="1200" dirty="0"/>
            <a:t>C</a:t>
          </a:r>
          <a:r>
            <a:rPr lang="uk-UA" sz="1700" b="0" i="0" kern="1200" dirty="0"/>
            <a:t>БУ та НКРЗІ забезпечити моніторинг стану блокування (обмеження) операторами, провайдерами телекомунікацій доступу до інформаційних ресурсів (інформаційних сервісів)</a:t>
          </a:r>
          <a:endParaRPr lang="ru-RU" sz="1700" kern="1200" dirty="0"/>
        </a:p>
      </dsp:txBody>
      <dsp:txXfrm>
        <a:off x="4762766" y="1308684"/>
        <a:ext cx="4182787" cy="14783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E8E1B-0B5E-4428-AF02-8D2DB0AB5BC2}">
      <dsp:nvSpPr>
        <dsp:cNvPr id="0" name=""/>
        <dsp:cNvSpPr/>
      </dsp:nvSpPr>
      <dsp:spPr>
        <a:xfrm>
          <a:off x="668305" y="0"/>
          <a:ext cx="7574125" cy="5256583"/>
        </a:xfrm>
        <a:prstGeom prst="rightArrow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6D092950-32F0-4771-9025-3B92675E58A6}">
      <dsp:nvSpPr>
        <dsp:cNvPr id="0" name=""/>
        <dsp:cNvSpPr/>
      </dsp:nvSpPr>
      <dsp:spPr>
        <a:xfrm>
          <a:off x="9572" y="1576975"/>
          <a:ext cx="2868143" cy="210263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Cambria" panose="02040503050406030204" pitchFamily="18" charset="0"/>
            </a:rPr>
            <a:t>3.  Адміністрації Державної служби спеціального зв’язку та захисту інформації в місячний строк розробити</a:t>
          </a:r>
          <a:r>
            <a:rPr lang="uk-UA" sz="1600" kern="1200" dirty="0"/>
            <a:t>:</a:t>
          </a:r>
          <a:endParaRPr lang="ru-RU" sz="1600" kern="1200" dirty="0"/>
        </a:p>
      </dsp:txBody>
      <dsp:txXfrm>
        <a:off x="112214" y="1679617"/>
        <a:ext cx="2662859" cy="1897349"/>
      </dsp:txXfrm>
    </dsp:sp>
    <dsp:sp modelId="{EEF5144B-D971-457A-9C47-18440EA6E0CF}">
      <dsp:nvSpPr>
        <dsp:cNvPr id="0" name=""/>
        <dsp:cNvSpPr/>
      </dsp:nvSpPr>
      <dsp:spPr>
        <a:xfrm>
          <a:off x="3021296" y="1576975"/>
          <a:ext cx="2868143" cy="210263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Cambria" panose="02040503050406030204" pitchFamily="18" charset="0"/>
            </a:rPr>
            <a:t>технічні вимоги до технічних засобів, що застосовуються для моніторингу блокування (обмеження) доступу до інформаційних ресурсів та/або інформаційних сервісів</a:t>
          </a:r>
        </a:p>
      </dsp:txBody>
      <dsp:txXfrm>
        <a:off x="3123938" y="1679617"/>
        <a:ext cx="2662859" cy="1897349"/>
      </dsp:txXfrm>
    </dsp:sp>
    <dsp:sp modelId="{F0E67B8B-2FD5-475F-84BB-F1595667699B}">
      <dsp:nvSpPr>
        <dsp:cNvPr id="0" name=""/>
        <dsp:cNvSpPr/>
      </dsp:nvSpPr>
      <dsp:spPr>
        <a:xfrm>
          <a:off x="6033020" y="1576975"/>
          <a:ext cx="2868143" cy="210263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i="0" kern="1200" dirty="0">
              <a:latin typeface="Cambria" panose="02040503050406030204" pitchFamily="18" charset="0"/>
            </a:rPr>
            <a:t>порядок </a:t>
          </a:r>
          <a:r>
            <a:rPr lang="ru-RU" sz="1500" b="1" i="0" kern="1200" dirty="0" err="1">
              <a:latin typeface="Cambria" panose="02040503050406030204" pitchFamily="18" charset="0"/>
            </a:rPr>
            <a:t>взаємодії</a:t>
          </a:r>
          <a:r>
            <a:rPr lang="ru-RU" sz="1500" b="1" i="0" kern="1200" dirty="0">
              <a:latin typeface="Cambria" panose="02040503050406030204" pitchFamily="18" charset="0"/>
            </a:rPr>
            <a:t> </a:t>
          </a:r>
          <a:r>
            <a:rPr lang="ru-RU" sz="1500" b="1" i="0" kern="1200" dirty="0" err="1">
              <a:latin typeface="Cambria" panose="02040503050406030204" pitchFamily="18" charset="0"/>
            </a:rPr>
            <a:t>Держсецзвязку</a:t>
          </a:r>
          <a:r>
            <a:rPr lang="ru-RU" sz="1500" b="1" i="0" kern="1200" dirty="0">
              <a:latin typeface="Cambria" panose="02040503050406030204" pitchFamily="18" charset="0"/>
            </a:rPr>
            <a:t>, СБУ, НКРЗІ при </a:t>
          </a:r>
          <a:r>
            <a:rPr lang="ru-RU" sz="1500" b="1" i="0" kern="1200" dirty="0" err="1">
              <a:latin typeface="Cambria" panose="02040503050406030204" pitchFamily="18" charset="0"/>
            </a:rPr>
            <a:t>проведенні</a:t>
          </a:r>
          <a:r>
            <a:rPr lang="ru-RU" sz="1500" b="1" i="0" kern="1200" dirty="0">
              <a:latin typeface="Cambria" panose="02040503050406030204" pitchFamily="18" charset="0"/>
            </a:rPr>
            <a:t> </a:t>
          </a:r>
          <a:r>
            <a:rPr lang="ru-RU" sz="1500" b="1" i="0" kern="1200" dirty="0" err="1">
              <a:latin typeface="Cambria" panose="02040503050406030204" pitchFamily="18" charset="0"/>
            </a:rPr>
            <a:t>моніторингу</a:t>
          </a:r>
          <a:r>
            <a:rPr lang="ru-RU" sz="1500" b="1" i="0" kern="1200" dirty="0">
              <a:latin typeface="Cambria" panose="02040503050406030204" pitchFamily="18" charset="0"/>
            </a:rPr>
            <a:t> стану </a:t>
          </a:r>
          <a:r>
            <a:rPr lang="ru-RU" sz="1500" b="1" i="0" kern="1200" dirty="0" err="1">
              <a:latin typeface="Cambria" panose="02040503050406030204" pitchFamily="18" charset="0"/>
            </a:rPr>
            <a:t>блокування</a:t>
          </a:r>
          <a:r>
            <a:rPr lang="ru-RU" sz="1500" b="1" i="0" kern="1200" dirty="0">
              <a:latin typeface="Cambria" panose="02040503050406030204" pitchFamily="18" charset="0"/>
            </a:rPr>
            <a:t> (</a:t>
          </a:r>
          <a:r>
            <a:rPr lang="ru-RU" sz="1500" b="1" i="0" kern="1200" dirty="0" err="1">
              <a:latin typeface="Cambria" panose="02040503050406030204" pitchFamily="18" charset="0"/>
            </a:rPr>
            <a:t>обмеження</a:t>
          </a:r>
          <a:r>
            <a:rPr lang="ru-RU" sz="1500" b="1" i="0" kern="1200" dirty="0">
              <a:latin typeface="Cambria" panose="02040503050406030204" pitchFamily="18" charset="0"/>
            </a:rPr>
            <a:t>)</a:t>
          </a:r>
          <a:r>
            <a:rPr lang="ru-RU" sz="1500" b="0" i="0" kern="1200" dirty="0">
              <a:latin typeface="Cambria" panose="02040503050406030204" pitchFamily="18" charset="0"/>
            </a:rPr>
            <a:t> </a:t>
          </a:r>
        </a:p>
      </dsp:txBody>
      <dsp:txXfrm>
        <a:off x="6135662" y="1679617"/>
        <a:ext cx="2662859" cy="18973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BA2A3-BE38-4AA7-A5C2-E22F3BDF4A79}">
      <dsp:nvSpPr>
        <dsp:cNvPr id="0" name=""/>
        <dsp:cNvSpPr/>
      </dsp:nvSpPr>
      <dsp:spPr>
        <a:xfrm>
          <a:off x="665896" y="0"/>
          <a:ext cx="7546831" cy="5976663"/>
        </a:xfrm>
        <a:prstGeom prst="rightArrow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149CF195-5F83-4172-B8D7-2ADEE25E053A}">
      <dsp:nvSpPr>
        <dsp:cNvPr id="0" name=""/>
        <dsp:cNvSpPr/>
      </dsp:nvSpPr>
      <dsp:spPr>
        <a:xfrm>
          <a:off x="9537" y="1792998"/>
          <a:ext cx="2857807" cy="239066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uk-UA" sz="1500" kern="1200" dirty="0"/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500" kern="1200" dirty="0"/>
            <a:t>5. Держспецзв’язку та захисту інформації </a:t>
          </a:r>
          <a:r>
            <a:rPr lang="uk-UA" sz="1500" b="1" u="sng" kern="1200" dirty="0"/>
            <a:t>забезпечити придбання</a:t>
          </a:r>
          <a:r>
            <a:rPr lang="uk-UA" sz="1500" b="1" kern="1200" dirty="0"/>
            <a:t> </a:t>
          </a:r>
          <a:r>
            <a:rPr lang="uk-UA" sz="1500" kern="1200" dirty="0"/>
            <a:t>технічних засобів.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126240" y="1909701"/>
        <a:ext cx="2624401" cy="2157259"/>
      </dsp:txXfrm>
    </dsp:sp>
    <dsp:sp modelId="{8355AF6D-E48C-4389-A1B8-40C317178D45}">
      <dsp:nvSpPr>
        <dsp:cNvPr id="0" name=""/>
        <dsp:cNvSpPr/>
      </dsp:nvSpPr>
      <dsp:spPr>
        <a:xfrm>
          <a:off x="3010408" y="1792998"/>
          <a:ext cx="2857807" cy="239066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6.  Держспецзв’язку за участю Служби безпеки </a:t>
          </a:r>
          <a:r>
            <a:rPr lang="uk-UA" sz="1500" b="1" kern="1200" dirty="0"/>
            <a:t>встановити технічні засоби на телекомунікаційних мережах, що </a:t>
          </a:r>
          <a:r>
            <a:rPr lang="uk-UA" sz="1500" b="1" u="sng" kern="1200" dirty="0"/>
            <a:t>мають </a:t>
          </a:r>
          <a:r>
            <a:rPr lang="uk-UA" sz="1500" b="1" u="sng" kern="1200" dirty="0" err="1"/>
            <a:t>взаємоз’єднання</a:t>
          </a:r>
          <a:r>
            <a:rPr lang="uk-UA" sz="1500" b="1" u="sng" kern="1200" dirty="0"/>
            <a:t> з телекомунікаційними мережами інших держав.</a:t>
          </a:r>
        </a:p>
      </dsp:txBody>
      <dsp:txXfrm>
        <a:off x="3127111" y="1909701"/>
        <a:ext cx="2624401" cy="2157259"/>
      </dsp:txXfrm>
    </dsp:sp>
    <dsp:sp modelId="{2A33DABC-0BE9-4065-915F-B66449BA216C}">
      <dsp:nvSpPr>
        <dsp:cNvPr id="0" name=""/>
        <dsp:cNvSpPr/>
      </dsp:nvSpPr>
      <dsp:spPr>
        <a:xfrm>
          <a:off x="6011279" y="1792998"/>
          <a:ext cx="2857807" cy="239066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7. Операторам, провайдерам надати Держспецзв’язку та СБУ </a:t>
          </a:r>
          <a:r>
            <a:rPr lang="uk-UA" sz="1500" b="1" u="sng" kern="1200" dirty="0"/>
            <a:t>доступ для встановлення </a:t>
          </a:r>
          <a:r>
            <a:rPr lang="uk-UA" sz="1500" b="1" kern="1200" dirty="0"/>
            <a:t>відповідно до технічних вимог технічних засобів на власних та/або орендованих телекомунікаційних мережах та забезпечити їх зберігання.</a:t>
          </a:r>
          <a:endParaRPr lang="ru-RU" sz="1500" b="1" kern="1200" dirty="0"/>
        </a:p>
      </dsp:txBody>
      <dsp:txXfrm>
        <a:off x="6127982" y="1909701"/>
        <a:ext cx="2624401" cy="21572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62590-7B9F-4FDB-8319-B49590F902D4}">
      <dsp:nvSpPr>
        <dsp:cNvPr id="0" name=""/>
        <dsp:cNvSpPr/>
      </dsp:nvSpPr>
      <dsp:spPr>
        <a:xfrm>
          <a:off x="685695" y="0"/>
          <a:ext cx="7771210" cy="5589240"/>
        </a:xfrm>
        <a:prstGeom prst="rightArrow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13C6F255-75CC-4D74-963E-F4EDE94813FF}">
      <dsp:nvSpPr>
        <dsp:cNvPr id="0" name=""/>
        <dsp:cNvSpPr/>
      </dsp:nvSpPr>
      <dsp:spPr>
        <a:xfrm>
          <a:off x="117072" y="1676772"/>
          <a:ext cx="4342735" cy="223569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КМУ у </a:t>
          </a:r>
          <a:r>
            <a:rPr lang="ru-RU" sz="1700" b="1" kern="1200" dirty="0" err="1"/>
            <a:t>тримісячний</a:t>
          </a:r>
          <a:r>
            <a:rPr lang="ru-RU" sz="1700" b="1" kern="1200" dirty="0"/>
            <a:t> строк</a:t>
          </a:r>
          <a:r>
            <a:rPr lang="ru-RU" sz="1700" kern="1200" dirty="0"/>
            <a:t>:</a:t>
          </a:r>
        </a:p>
      </dsp:txBody>
      <dsp:txXfrm>
        <a:off x="226210" y="1785910"/>
        <a:ext cx="4124459" cy="2017420"/>
      </dsp:txXfrm>
    </dsp:sp>
    <dsp:sp modelId="{FF01479F-96F4-46D9-947E-94EB0ABB45BF}">
      <dsp:nvSpPr>
        <dsp:cNvPr id="0" name=""/>
        <dsp:cNvSpPr/>
      </dsp:nvSpPr>
      <dsp:spPr>
        <a:xfrm>
          <a:off x="4682792" y="1676772"/>
          <a:ext cx="4342735" cy="223569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 err="1"/>
            <a:t>врегулювати</a:t>
          </a:r>
          <a:r>
            <a:rPr lang="ru-RU" sz="1700" kern="1200" dirty="0"/>
            <a:t> </a:t>
          </a:r>
          <a:r>
            <a:rPr lang="ru-RU" sz="1700" kern="1200" dirty="0" err="1"/>
            <a:t>питання</a:t>
          </a:r>
          <a:r>
            <a:rPr lang="ru-RU" sz="1700" kern="1200" dirty="0"/>
            <a:t> </a:t>
          </a:r>
          <a:r>
            <a:rPr lang="ru-RU" sz="1700" b="1" kern="1200" dirty="0" err="1"/>
            <a:t>щодо</a:t>
          </a:r>
          <a:r>
            <a:rPr lang="ru-RU" sz="1700" b="1" kern="1200" dirty="0"/>
            <a:t> заборони </a:t>
          </a:r>
          <a:r>
            <a:rPr lang="ru-RU" sz="1700" b="1" kern="1200" dirty="0" err="1"/>
            <a:t>держорганам</a:t>
          </a:r>
          <a:r>
            <a:rPr lang="ru-RU" sz="1700" b="1" kern="1200" dirty="0"/>
            <a:t>, </a:t>
          </a:r>
          <a:r>
            <a:rPr lang="ru-RU" sz="1700" b="1" kern="1200" dirty="0" err="1"/>
            <a:t>держпідприємствам</a:t>
          </a:r>
          <a:r>
            <a:rPr lang="ru-RU" sz="1700" b="1" kern="1200" dirty="0"/>
            <a:t>  </a:t>
          </a:r>
          <a:r>
            <a:rPr lang="ru-RU" sz="1700" b="1" kern="1200" dirty="0" err="1"/>
            <a:t>закуповувати</a:t>
          </a:r>
          <a:r>
            <a:rPr lang="ru-RU" sz="1700" b="1" kern="1200" dirty="0"/>
            <a:t> </a:t>
          </a:r>
          <a:r>
            <a:rPr lang="ru-RU" sz="1700" b="1" kern="1200" dirty="0" err="1"/>
            <a:t>послуги</a:t>
          </a:r>
          <a:r>
            <a:rPr lang="ru-RU" sz="1700" b="1" kern="1200" dirty="0"/>
            <a:t> </a:t>
          </a:r>
          <a:r>
            <a:rPr lang="ru-RU" sz="1700" kern="1200" dirty="0"/>
            <a:t>з доступу до </a:t>
          </a:r>
          <a:r>
            <a:rPr lang="ru-RU" sz="1700" kern="1200" dirty="0" err="1"/>
            <a:t>мережі</a:t>
          </a:r>
          <a:r>
            <a:rPr lang="ru-RU" sz="1700" kern="1200" dirty="0"/>
            <a:t> </a:t>
          </a:r>
          <a:r>
            <a:rPr lang="ru-RU" sz="1700" kern="1200" dirty="0" err="1"/>
            <a:t>Інтернет</a:t>
          </a:r>
          <a:r>
            <a:rPr lang="ru-RU" sz="1700" kern="1200" dirty="0"/>
            <a:t> у </a:t>
          </a:r>
          <a:r>
            <a:rPr lang="ru-RU" sz="1700" kern="1200" dirty="0" err="1"/>
            <a:t>операторів</a:t>
          </a:r>
          <a:r>
            <a:rPr lang="ru-RU" sz="1700" kern="1200" dirty="0"/>
            <a:t> (</a:t>
          </a:r>
          <a:r>
            <a:rPr lang="ru-RU" sz="1700" kern="1200" dirty="0" err="1"/>
            <a:t>провайдерів</a:t>
          </a:r>
          <a:r>
            <a:rPr lang="ru-RU" sz="1700" kern="1200" dirty="0"/>
            <a:t>) </a:t>
          </a:r>
          <a:r>
            <a:rPr lang="ru-RU" sz="1700" kern="1200" dirty="0" err="1"/>
            <a:t>телекомунікацій</a:t>
          </a:r>
          <a:r>
            <a:rPr lang="ru-RU" sz="1700" kern="1200" dirty="0"/>
            <a:t>, у </a:t>
          </a:r>
          <a:r>
            <a:rPr lang="ru-RU" sz="1700" b="1" kern="1200" dirty="0" err="1"/>
            <a:t>яких</a:t>
          </a:r>
          <a:r>
            <a:rPr lang="ru-RU" sz="1700" b="1" kern="1200" dirty="0"/>
            <a:t> </a:t>
          </a:r>
          <a:r>
            <a:rPr lang="ru-RU" sz="1700" b="1" kern="1200" dirty="0" err="1"/>
            <a:t>відсутні</a:t>
          </a:r>
          <a:r>
            <a:rPr lang="ru-RU" sz="1700" b="1" kern="1200" dirty="0"/>
            <a:t> </a:t>
          </a:r>
          <a:r>
            <a:rPr lang="ru-RU" sz="1700" b="1" kern="1200" dirty="0" err="1"/>
            <a:t>документи</a:t>
          </a:r>
          <a:r>
            <a:rPr lang="ru-RU" sz="1700" b="1" kern="1200" dirty="0"/>
            <a:t> про </a:t>
          </a:r>
          <a:r>
            <a:rPr lang="ru-RU" sz="1700" b="1" kern="1200" dirty="0" err="1"/>
            <a:t>підтвердження</a:t>
          </a:r>
          <a:r>
            <a:rPr lang="ru-RU" sz="1700" b="1" kern="1200" dirty="0"/>
            <a:t> </a:t>
          </a:r>
          <a:r>
            <a:rPr lang="ru-RU" sz="1700" b="1" kern="1200" dirty="0" err="1"/>
            <a:t>відповідності</a:t>
          </a:r>
          <a:r>
            <a:rPr lang="ru-RU" sz="1700" b="1" kern="1200" dirty="0"/>
            <a:t> </a:t>
          </a:r>
          <a:r>
            <a:rPr lang="ru-RU" sz="1700" b="1" kern="1200" dirty="0" err="1"/>
            <a:t>системи</a:t>
          </a:r>
          <a:r>
            <a:rPr lang="ru-RU" sz="1700" b="1" kern="1200" dirty="0"/>
            <a:t> </a:t>
          </a:r>
          <a:r>
            <a:rPr lang="ru-RU" sz="1700" b="1" kern="1200" dirty="0" err="1"/>
            <a:t>захисту</a:t>
          </a:r>
          <a:r>
            <a:rPr lang="ru-RU" sz="1700" b="1" kern="1200" dirty="0"/>
            <a:t> </a:t>
          </a:r>
          <a:r>
            <a:rPr lang="ru-RU" sz="1700" b="1" kern="1200" dirty="0" err="1"/>
            <a:t>інформації</a:t>
          </a:r>
          <a:r>
            <a:rPr lang="ru-RU" sz="1700" kern="1200" dirty="0"/>
            <a:t>; </a:t>
          </a:r>
        </a:p>
      </dsp:txBody>
      <dsp:txXfrm>
        <a:off x="4791930" y="1785910"/>
        <a:ext cx="4124459" cy="20174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62590-7B9F-4FDB-8319-B49590F902D4}">
      <dsp:nvSpPr>
        <dsp:cNvPr id="0" name=""/>
        <dsp:cNvSpPr/>
      </dsp:nvSpPr>
      <dsp:spPr>
        <a:xfrm>
          <a:off x="323517" y="0"/>
          <a:ext cx="8495565" cy="5544616"/>
        </a:xfrm>
        <a:prstGeom prst="rightArrow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13C6F255-75CC-4D74-963E-F4EDE94813FF}">
      <dsp:nvSpPr>
        <dsp:cNvPr id="0" name=""/>
        <dsp:cNvSpPr/>
      </dsp:nvSpPr>
      <dsp:spPr>
        <a:xfrm>
          <a:off x="117072" y="1663384"/>
          <a:ext cx="4342735" cy="221784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 err="1">
              <a:latin typeface="Cambria" panose="02040503050406030204" pitchFamily="18" charset="0"/>
            </a:rPr>
            <a:t>Держспецзв</a:t>
          </a:r>
          <a:r>
            <a:rPr lang="en-US" sz="1700" b="1" kern="1200" dirty="0">
              <a:latin typeface="Cambria" panose="02040503050406030204" pitchFamily="18" charset="0"/>
            </a:rPr>
            <a:t>’</a:t>
          </a:r>
          <a:r>
            <a:rPr lang="ru-RU" sz="1700" b="1" kern="1200" dirty="0" err="1">
              <a:latin typeface="Cambria" panose="02040503050406030204" pitchFamily="18" charset="0"/>
            </a:rPr>
            <a:t>язку</a:t>
          </a:r>
          <a:r>
            <a:rPr lang="en-US" sz="1700" b="1" kern="1200" dirty="0">
              <a:latin typeface="Cambria" panose="02040503050406030204" pitchFamily="18" charset="0"/>
            </a:rPr>
            <a:t> </a:t>
          </a:r>
          <a:endParaRPr lang="uk-UA" sz="1700" b="1" kern="1200" dirty="0">
            <a:latin typeface="Cambria" panose="02040503050406030204" pitchFamily="18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>
              <a:latin typeface="Cambria" panose="02040503050406030204" pitchFamily="18" charset="0"/>
            </a:rPr>
            <a:t>у місячний строк</a:t>
          </a:r>
          <a:r>
            <a:rPr lang="ru-RU" sz="1700" b="1" kern="1200" dirty="0">
              <a:latin typeface="Cambria" panose="02040503050406030204" pitchFamily="18" charset="0"/>
            </a:rPr>
            <a:t>:</a:t>
          </a:r>
        </a:p>
      </dsp:txBody>
      <dsp:txXfrm>
        <a:off x="225338" y="1771650"/>
        <a:ext cx="4126203" cy="2001314"/>
      </dsp:txXfrm>
    </dsp:sp>
    <dsp:sp modelId="{CBE3DE6D-1E75-4750-8DDF-1A85E4980BB7}">
      <dsp:nvSpPr>
        <dsp:cNvPr id="0" name=""/>
        <dsp:cNvSpPr/>
      </dsp:nvSpPr>
      <dsp:spPr>
        <a:xfrm>
          <a:off x="4682792" y="1663384"/>
          <a:ext cx="4342735" cy="221784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kern="1200" dirty="0" err="1">
              <a:latin typeface="Cambria" panose="02040503050406030204" pitchFamily="18" charset="0"/>
            </a:rPr>
            <a:t>розробити</a:t>
          </a:r>
          <a:r>
            <a:rPr lang="ru-RU" sz="1700" b="0" kern="1200" dirty="0">
              <a:latin typeface="Cambria" panose="02040503050406030204" pitchFamily="18" charset="0"/>
            </a:rPr>
            <a:t> </a:t>
          </a:r>
          <a:r>
            <a:rPr lang="ru-RU" sz="1700" b="1" kern="1200" dirty="0" err="1">
              <a:latin typeface="Cambria" panose="02040503050406030204" pitchFamily="18" charset="0"/>
            </a:rPr>
            <a:t>вимоги</a:t>
          </a:r>
          <a:r>
            <a:rPr lang="ru-RU" sz="1700" b="1" kern="1200" dirty="0">
              <a:latin typeface="Cambria" panose="02040503050406030204" pitchFamily="18" charset="0"/>
            </a:rPr>
            <a:t> до </a:t>
          </a:r>
          <a:r>
            <a:rPr lang="ru-RU" sz="1700" b="1" kern="1200" dirty="0" err="1">
              <a:latin typeface="Cambria" panose="02040503050406030204" pitchFamily="18" charset="0"/>
            </a:rPr>
            <a:t>технічних</a:t>
          </a:r>
          <a:r>
            <a:rPr lang="ru-RU" sz="1700" b="1" kern="1200" dirty="0">
              <a:latin typeface="Cambria" panose="02040503050406030204" pitchFamily="18" charset="0"/>
            </a:rPr>
            <a:t> </a:t>
          </a:r>
          <a:r>
            <a:rPr lang="ru-RU" sz="1700" b="1" kern="1200" dirty="0" err="1">
              <a:latin typeface="Cambria" panose="02040503050406030204" pitchFamily="18" charset="0"/>
            </a:rPr>
            <a:t>засобів</a:t>
          </a:r>
          <a:r>
            <a:rPr lang="ru-RU" sz="1700" b="1" kern="1200" dirty="0">
              <a:latin typeface="Cambria" panose="02040503050406030204" pitchFamily="18" charset="0"/>
            </a:rPr>
            <a:t>, </a:t>
          </a:r>
          <a:r>
            <a:rPr lang="ru-RU" sz="1700" b="1" kern="1200" dirty="0" err="1">
              <a:latin typeface="Cambria" panose="02040503050406030204" pitchFamily="18" charset="0"/>
            </a:rPr>
            <a:t>що</a:t>
          </a:r>
          <a:r>
            <a:rPr lang="ru-RU" sz="1700" b="1" kern="1200" dirty="0">
              <a:latin typeface="Cambria" panose="02040503050406030204" pitchFamily="18" charset="0"/>
            </a:rPr>
            <a:t> </a:t>
          </a:r>
          <a:r>
            <a:rPr lang="ru-RU" sz="1700" b="1" kern="1200" dirty="0" err="1">
              <a:latin typeface="Cambria" panose="02040503050406030204" pitchFamily="18" charset="0"/>
            </a:rPr>
            <a:t>застосовуються</a:t>
          </a:r>
          <a:r>
            <a:rPr lang="ru-RU" sz="1700" b="1" kern="1200" dirty="0">
              <a:latin typeface="Cambria" panose="02040503050406030204" pitchFamily="18" charset="0"/>
            </a:rPr>
            <a:t> для </a:t>
          </a:r>
          <a:r>
            <a:rPr lang="ru-RU" sz="1700" b="1" kern="1200" dirty="0" err="1">
              <a:latin typeface="Cambria" panose="02040503050406030204" pitchFamily="18" charset="0"/>
            </a:rPr>
            <a:t>моніторингу</a:t>
          </a:r>
          <a:r>
            <a:rPr lang="ru-RU" sz="1700" b="1" kern="1200" dirty="0">
              <a:latin typeface="Cambria" panose="02040503050406030204" pitchFamily="18" charset="0"/>
            </a:rPr>
            <a:t> </a:t>
          </a:r>
          <a:r>
            <a:rPr lang="ru-RU" sz="1700" b="1" kern="1200" dirty="0" err="1">
              <a:latin typeface="Cambria" panose="02040503050406030204" pitchFamily="18" charset="0"/>
            </a:rPr>
            <a:t>блокування</a:t>
          </a:r>
          <a:r>
            <a:rPr lang="ru-RU" sz="1700" b="1" kern="1200" dirty="0">
              <a:latin typeface="Cambria" panose="02040503050406030204" pitchFamily="18" charset="0"/>
            </a:rPr>
            <a:t> </a:t>
          </a:r>
          <a:r>
            <a:rPr lang="ru-RU" sz="1700" b="0" kern="1200" dirty="0">
              <a:latin typeface="Cambria" panose="02040503050406030204" pitchFamily="18" charset="0"/>
            </a:rPr>
            <a:t>(</a:t>
          </a:r>
          <a:r>
            <a:rPr lang="ru-RU" sz="1700" b="0" kern="1200" dirty="0" err="1">
              <a:latin typeface="Cambria" panose="02040503050406030204" pitchFamily="18" charset="0"/>
            </a:rPr>
            <a:t>обмеження</a:t>
          </a:r>
          <a:r>
            <a:rPr lang="ru-RU" sz="1700" b="0" kern="1200" dirty="0">
              <a:latin typeface="Cambria" panose="02040503050406030204" pitchFamily="18" charset="0"/>
            </a:rPr>
            <a:t>) доступу до </a:t>
          </a:r>
          <a:r>
            <a:rPr lang="ru-RU" sz="1700" b="0" kern="1200" dirty="0" err="1">
              <a:latin typeface="Cambria" panose="02040503050406030204" pitchFamily="18" charset="0"/>
            </a:rPr>
            <a:t>інформаційних</a:t>
          </a:r>
          <a:r>
            <a:rPr lang="ru-RU" sz="1700" b="0" kern="1200" dirty="0">
              <a:latin typeface="Cambria" panose="02040503050406030204" pitchFamily="18" charset="0"/>
            </a:rPr>
            <a:t> </a:t>
          </a:r>
          <a:r>
            <a:rPr lang="ru-RU" sz="1700" b="0" kern="1200" dirty="0" err="1">
              <a:latin typeface="Cambria" panose="02040503050406030204" pitchFamily="18" charset="0"/>
            </a:rPr>
            <a:t>ресурсів</a:t>
          </a:r>
          <a:r>
            <a:rPr lang="ru-RU" sz="1700" b="0" kern="1200" dirty="0">
              <a:latin typeface="Cambria" panose="02040503050406030204" pitchFamily="18" charset="0"/>
            </a:rPr>
            <a:t>, </a:t>
          </a:r>
          <a:r>
            <a:rPr lang="ru-RU" sz="1700" b="1" kern="1200" dirty="0">
              <a:latin typeface="Cambria" panose="02040503050406030204" pitchFamily="18" charset="0"/>
            </a:rPr>
            <a:t>провести </a:t>
          </a:r>
          <a:r>
            <a:rPr lang="ru-RU" sz="1700" b="1" kern="1200" dirty="0" err="1">
              <a:latin typeface="Cambria" panose="02040503050406030204" pitchFamily="18" charset="0"/>
            </a:rPr>
            <a:t>розрахунки</a:t>
          </a:r>
          <a:r>
            <a:rPr lang="ru-RU" sz="1700" b="1" kern="1200" dirty="0">
              <a:latin typeface="Cambria" panose="02040503050406030204" pitchFamily="18" charset="0"/>
            </a:rPr>
            <a:t> </a:t>
          </a:r>
          <a:r>
            <a:rPr lang="ru-RU" sz="1700" b="1" kern="1200" dirty="0" err="1">
              <a:latin typeface="Cambria" panose="02040503050406030204" pitchFamily="18" charset="0"/>
            </a:rPr>
            <a:t>щодо</a:t>
          </a:r>
          <a:r>
            <a:rPr lang="ru-RU" sz="1700" b="1" kern="1200" dirty="0">
              <a:latin typeface="Cambria" panose="02040503050406030204" pitchFamily="18" charset="0"/>
            </a:rPr>
            <a:t> потреби у таких </a:t>
          </a:r>
          <a:r>
            <a:rPr lang="ru-RU" sz="1700" b="1" kern="1200" dirty="0" err="1">
              <a:latin typeface="Cambria" panose="02040503050406030204" pitchFamily="18" charset="0"/>
            </a:rPr>
            <a:t>засобах</a:t>
          </a:r>
          <a:r>
            <a:rPr lang="ru-RU" sz="1700" b="0" kern="1200" dirty="0">
              <a:latin typeface="Cambria" panose="02040503050406030204" pitchFamily="18" charset="0"/>
            </a:rPr>
            <a:t> та подати в </a:t>
          </a:r>
          <a:r>
            <a:rPr lang="ru-RU" sz="1700" b="0" kern="1200" dirty="0" err="1">
              <a:latin typeface="Cambria" panose="02040503050406030204" pitchFamily="18" charset="0"/>
            </a:rPr>
            <a:t>установленому</a:t>
          </a:r>
          <a:r>
            <a:rPr lang="ru-RU" sz="1700" b="0" kern="1200" dirty="0">
              <a:latin typeface="Cambria" panose="02040503050406030204" pitchFamily="18" charset="0"/>
            </a:rPr>
            <a:t> порядку </a:t>
          </a:r>
          <a:r>
            <a:rPr lang="ru-RU" sz="1700" b="0" kern="1200" dirty="0" err="1">
              <a:latin typeface="Cambria" panose="02040503050406030204" pitchFamily="18" charset="0"/>
            </a:rPr>
            <a:t>пропозиції</a:t>
          </a:r>
          <a:r>
            <a:rPr lang="ru-RU" sz="1700" b="0" kern="1200" dirty="0">
              <a:latin typeface="Cambria" panose="02040503050406030204" pitchFamily="18" charset="0"/>
            </a:rPr>
            <a:t> </a:t>
          </a:r>
          <a:r>
            <a:rPr lang="ru-RU" sz="1700" b="0" kern="1200" dirty="0" err="1">
              <a:latin typeface="Cambria" panose="02040503050406030204" pitchFamily="18" charset="0"/>
            </a:rPr>
            <a:t>стосовно</a:t>
          </a:r>
          <a:r>
            <a:rPr lang="ru-RU" sz="1700" b="0" kern="1200" dirty="0">
              <a:latin typeface="Cambria" panose="02040503050406030204" pitchFamily="18" charset="0"/>
            </a:rPr>
            <a:t> </a:t>
          </a:r>
          <a:r>
            <a:rPr lang="ru-RU" sz="1700" b="0" kern="1200" dirty="0" err="1">
              <a:latin typeface="Cambria" panose="02040503050406030204" pitchFamily="18" charset="0"/>
            </a:rPr>
            <a:t>фінансування</a:t>
          </a:r>
          <a:r>
            <a:rPr lang="ru-RU" sz="1700" b="0" kern="1200" dirty="0">
              <a:latin typeface="Cambria" panose="02040503050406030204" pitchFamily="18" charset="0"/>
            </a:rPr>
            <a:t> </a:t>
          </a:r>
          <a:r>
            <a:rPr lang="ru-RU" sz="1700" b="0" kern="1200" dirty="0" err="1">
              <a:latin typeface="Cambria" panose="02040503050406030204" pitchFamily="18" charset="0"/>
            </a:rPr>
            <a:t>їх</a:t>
          </a:r>
          <a:r>
            <a:rPr lang="ru-RU" sz="1700" b="0" kern="1200" dirty="0">
              <a:latin typeface="Cambria" panose="02040503050406030204" pitchFamily="18" charset="0"/>
            </a:rPr>
            <a:t> </a:t>
          </a:r>
          <a:r>
            <a:rPr lang="ru-RU" sz="1700" b="0" kern="1200" dirty="0" err="1">
              <a:latin typeface="Cambria" panose="02040503050406030204" pitchFamily="18" charset="0"/>
            </a:rPr>
            <a:t>закупівлі</a:t>
          </a:r>
          <a:r>
            <a:rPr lang="ru-RU" sz="1700" b="0" kern="1200" dirty="0">
              <a:latin typeface="Cambria" panose="02040503050406030204" pitchFamily="18" charset="0"/>
            </a:rPr>
            <a:t>.</a:t>
          </a:r>
        </a:p>
      </dsp:txBody>
      <dsp:txXfrm>
        <a:off x="4791058" y="1771650"/>
        <a:ext cx="4126203" cy="2001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72EEC-7D87-432F-B615-10E7C2C8DA32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60C82-C8AF-4F68-B3EE-7F606A8A9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36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0C82-C8AF-4F68-B3EE-7F606A8A952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0C82-C8AF-4F68-B3EE-7F606A8A952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0C82-C8AF-4F68-B3EE-7F606A8A952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0C82-C8AF-4F68-B3EE-7F606A8A952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0C82-C8AF-4F68-B3EE-7F606A8A952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0C82-C8AF-4F68-B3EE-7F606A8A952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F3C51F-C01D-4041-8604-E874BD552EB7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A346235-3FAA-4D7D-81B3-E61C09077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3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F3C51F-C01D-4041-8604-E874BD552EB7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A346235-3FAA-4D7D-81B3-E61C09077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856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2800" kern="1200" baseline="0">
          <a:solidFill>
            <a:schemeClr val="tx1"/>
          </a:solidFill>
          <a:latin typeface="Helvetica-7-Bold" pitchFamily="8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://www.telpu.com.ua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hyperlink" Target="http://w1.c1.rada.gov.ua/pls/zweb2/webproc4_1?pf3511=62329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hyperlink" Target="http://195.78.68.84/dsszzi/control/uk/publish/article?art_id=280651&amp;cat_id=38837" TargetMode="External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hyperlink" Target="http://www.president.gov.ua/documents/2542017-22502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pu.com.ua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ident.gov.ua/documents/1332017-2185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npu.gov.ua/uk/publish/article/2164096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hyperlink" Target="http://www.nkrzi.gov.ua/index.php?r=site/index&amp;pg=99&amp;id=1237&amp;language=uk" TargetMode="Externa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40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661386"/>
            <a:ext cx="1619250" cy="109537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3452200" y="719451"/>
            <a:ext cx="5691802" cy="109537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40" y="661386"/>
            <a:ext cx="1630873" cy="121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2041767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solidFill>
                  <a:schemeClr val="tx2">
                    <a:lumMod val="75000"/>
                  </a:schemeClr>
                </a:solidFill>
              </a:rPr>
              <a:t>Захист від небезпечного контенту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</a:rPr>
              <a:t>сучасних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</a:rPr>
              <a:t>реаліях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 – тотальний контроль </a:t>
            </a:r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</a:rPr>
              <a:t>чи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</a:rPr>
              <a:t>анархія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?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875ED7-D8D7-4557-A973-79025B821584}"/>
              </a:ext>
            </a:extLst>
          </p:cNvPr>
          <p:cNvSpPr txBox="1"/>
          <p:nvPr/>
        </p:nvSpPr>
        <p:spPr>
          <a:xfrm>
            <a:off x="1619250" y="4898276"/>
            <a:ext cx="4392488" cy="172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Новак Анна,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Telecom Ukraine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9 вересня 2017, м. Одеса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www.telpu.com.ua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n-US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(095) 284 45 53</a:t>
            </a: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 descr="Картинки по запросу телефон">
            <a:extLst>
              <a:ext uri="{FF2B5EF4-FFF2-40B4-BE49-F238E27FC236}">
                <a16:creationId xmlns:a16="http://schemas.microsoft.com/office/drawing/2014/main" id="{56DF5A22-A1C9-4035-8A69-D5291BE36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8185">
            <a:off x="2828107" y="5910390"/>
            <a:ext cx="211994" cy="28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090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23728" y="1628800"/>
            <a:ext cx="63367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1400" i="1" dirty="0"/>
          </a:p>
          <a:p>
            <a:pPr algn="just"/>
            <a:endParaRPr lang="uk-UA" sz="1400" i="1" dirty="0"/>
          </a:p>
          <a:p>
            <a:pPr algn="just"/>
            <a:endParaRPr lang="uk-UA" sz="1400" i="1" dirty="0"/>
          </a:p>
          <a:p>
            <a:pPr algn="just"/>
            <a:endParaRPr lang="uk-UA" sz="1400" i="1" dirty="0"/>
          </a:p>
          <a:p>
            <a:pPr algn="just"/>
            <a:endParaRPr lang="ru-RU" sz="1400" i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95D9B7-831F-4223-96B7-443C0F8510B9}"/>
              </a:ext>
            </a:extLst>
          </p:cNvPr>
          <p:cNvSpPr/>
          <p:nvPr/>
        </p:nvSpPr>
        <p:spPr>
          <a:xfrm>
            <a:off x="2286000" y="19734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uk-UA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uk-UA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uk-UA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ru-RU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5E8FD31-ECC6-4FF5-86A0-D088F7B9BC0B}"/>
              </a:ext>
            </a:extLst>
          </p:cNvPr>
          <p:cNvSpPr/>
          <p:nvPr/>
        </p:nvSpPr>
        <p:spPr>
          <a:xfrm>
            <a:off x="107504" y="70582"/>
            <a:ext cx="7776864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Закону «Про внесення змін до Закону України "Про захист прав споживачів" та деяких законодавчих актів України щодо заходів детінізації діяльності суб'єктів електронної комерції» (</a:t>
            </a:r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реєстр. </a:t>
            </a:r>
            <a:r>
              <a:rPr lang="uk-UA" sz="1600" b="1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№ 6754 </a:t>
            </a:r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від 13.07.2107</a:t>
            </a:r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49FDF81D-9ADB-49A6-8D30-DC6048DC7A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6513397"/>
              </p:ext>
            </p:extLst>
          </p:nvPr>
        </p:nvGraphicFramePr>
        <p:xfrm>
          <a:off x="0" y="918249"/>
          <a:ext cx="9036496" cy="5679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754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9AB08A-0939-4253-AF4E-0960388B3543}"/>
              </a:ext>
            </a:extLst>
          </p:cNvPr>
          <p:cNvSpPr/>
          <p:nvPr/>
        </p:nvSpPr>
        <p:spPr>
          <a:xfrm>
            <a:off x="125252" y="116632"/>
            <a:ext cx="820891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ПКМУ «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 реалізацію і моніторинг ефективності персональних спеціальних економічних та інших обмежувальних заходів (санкцій)»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(розміщено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серпня 2017 року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100" b="1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4D6D5FE0-DE57-4C7C-AE3B-B60F7070CB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7931651"/>
              </p:ext>
            </p:extLst>
          </p:nvPr>
        </p:nvGraphicFramePr>
        <p:xfrm>
          <a:off x="0" y="2762298"/>
          <a:ext cx="9142601" cy="4095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узырек для мыслей: облако 4">
            <a:extLst>
              <a:ext uri="{FF2B5EF4-FFF2-40B4-BE49-F238E27FC236}">
                <a16:creationId xmlns:a16="http://schemas.microsoft.com/office/drawing/2014/main" id="{F70DD2F3-0AE6-4851-B01E-CCF2C39C03AA}"/>
              </a:ext>
            </a:extLst>
          </p:cNvPr>
          <p:cNvSpPr/>
          <p:nvPr/>
        </p:nvSpPr>
        <p:spPr>
          <a:xfrm>
            <a:off x="0" y="1098055"/>
            <a:ext cx="6876256" cy="2402953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tx1"/>
                </a:solidFill>
              </a:rPr>
              <a:t>проект </a:t>
            </a:r>
            <a:r>
              <a:rPr lang="ru-RU" sz="1200" b="1" dirty="0" err="1">
                <a:solidFill>
                  <a:schemeClr val="tx1"/>
                </a:solidFill>
              </a:rPr>
              <a:t>розроблений</a:t>
            </a:r>
            <a:r>
              <a:rPr lang="ru-RU" sz="1200" b="1" dirty="0">
                <a:solidFill>
                  <a:schemeClr val="tx1"/>
                </a:solidFill>
              </a:rPr>
              <a:t> на </a:t>
            </a:r>
            <a:r>
              <a:rPr lang="ru-RU" sz="1200" b="1" dirty="0" err="1">
                <a:solidFill>
                  <a:schemeClr val="tx1"/>
                </a:solidFill>
              </a:rPr>
              <a:t>виконання</a:t>
            </a:r>
            <a:r>
              <a:rPr lang="ru-RU" sz="1200" b="1" dirty="0">
                <a:solidFill>
                  <a:schemeClr val="tx1"/>
                </a:solidFill>
              </a:rPr>
              <a:t> пункту «Про </a:t>
            </a:r>
            <a:r>
              <a:rPr lang="ru-RU" sz="1200" b="1" dirty="0" err="1">
                <a:solidFill>
                  <a:schemeClr val="tx1"/>
                </a:solidFill>
              </a:rPr>
              <a:t>застосування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err="1">
                <a:solidFill>
                  <a:schemeClr val="tx1"/>
                </a:solidFill>
              </a:rPr>
              <a:t>персональних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err="1">
                <a:solidFill>
                  <a:schemeClr val="tx1"/>
                </a:solidFill>
              </a:rPr>
              <a:t>спеціальних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err="1">
                <a:solidFill>
                  <a:schemeClr val="tx1"/>
                </a:solidFill>
              </a:rPr>
              <a:t>економічних</a:t>
            </a:r>
            <a:r>
              <a:rPr lang="ru-RU" sz="1200" b="1" dirty="0">
                <a:solidFill>
                  <a:schemeClr val="tx1"/>
                </a:solidFill>
              </a:rPr>
              <a:t> та </a:t>
            </a:r>
            <a:r>
              <a:rPr lang="ru-RU" sz="1200" b="1" dirty="0" err="1">
                <a:solidFill>
                  <a:schemeClr val="tx1"/>
                </a:solidFill>
              </a:rPr>
              <a:t>інших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err="1">
                <a:solidFill>
                  <a:schemeClr val="tx1"/>
                </a:solidFill>
              </a:rPr>
              <a:t>обмежувальних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err="1">
                <a:solidFill>
                  <a:schemeClr val="tx1"/>
                </a:solidFill>
              </a:rPr>
              <a:t>заходів</a:t>
            </a:r>
            <a:r>
              <a:rPr lang="ru-RU" sz="1200" b="1" dirty="0">
                <a:solidFill>
                  <a:schemeClr val="tx1"/>
                </a:solidFill>
              </a:rPr>
              <a:t> (</a:t>
            </a:r>
            <a:r>
              <a:rPr lang="ru-RU" sz="1200" b="1" dirty="0" err="1">
                <a:solidFill>
                  <a:schemeClr val="tx1"/>
                </a:solidFill>
              </a:rPr>
              <a:t>санкцій</a:t>
            </a:r>
            <a:r>
              <a:rPr lang="ru-RU" sz="1200" b="1" dirty="0">
                <a:solidFill>
                  <a:schemeClr val="tx1"/>
                </a:solidFill>
              </a:rPr>
              <a:t>)», </a:t>
            </a:r>
            <a:r>
              <a:rPr lang="ru-RU" sz="1200" b="1" dirty="0" err="1">
                <a:solidFill>
                  <a:schemeClr val="tx1"/>
                </a:solidFill>
              </a:rPr>
              <a:t>введеного</a:t>
            </a:r>
            <a:r>
              <a:rPr lang="ru-RU" sz="1200" b="1" dirty="0">
                <a:solidFill>
                  <a:schemeClr val="tx1"/>
                </a:solidFill>
              </a:rPr>
              <a:t> в дію Указом Президента </a:t>
            </a:r>
            <a:r>
              <a:rPr lang="ru-RU" sz="1200" b="1" dirty="0" err="1">
                <a:solidFill>
                  <a:schemeClr val="tx1"/>
                </a:solidFill>
              </a:rPr>
              <a:t>України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err="1">
                <a:solidFill>
                  <a:schemeClr val="tx1"/>
                </a:solidFill>
              </a:rPr>
              <a:t>від</a:t>
            </a:r>
            <a:r>
              <a:rPr lang="ru-RU" sz="1200" b="1" dirty="0">
                <a:solidFill>
                  <a:schemeClr val="tx1"/>
                </a:solidFill>
              </a:rPr>
              <a:t> 15 </a:t>
            </a:r>
            <a:r>
              <a:rPr lang="ru-RU" sz="1200" b="1" dirty="0" err="1">
                <a:solidFill>
                  <a:schemeClr val="tx1"/>
                </a:solidFill>
              </a:rPr>
              <a:t>травня</a:t>
            </a:r>
            <a:r>
              <a:rPr lang="ru-RU" sz="1200" b="1" dirty="0">
                <a:solidFill>
                  <a:schemeClr val="tx1"/>
                </a:solidFill>
              </a:rPr>
              <a:t> 2017 р. № 133.</a:t>
            </a:r>
          </a:p>
          <a:p>
            <a:pPr algn="just"/>
            <a:r>
              <a:rPr lang="uk-UA" sz="1200" b="1" i="1" dirty="0">
                <a:solidFill>
                  <a:schemeClr val="tx1"/>
                </a:solidFill>
              </a:rPr>
              <a:t>П</a:t>
            </a:r>
            <a:r>
              <a:rPr lang="ru-RU" sz="1200" b="1" i="1" dirty="0">
                <a:solidFill>
                  <a:schemeClr val="tx1"/>
                </a:solidFill>
              </a:rPr>
              <a:t>роте, </a:t>
            </a:r>
            <a:r>
              <a:rPr lang="ru-RU" sz="1200" b="1" i="1" dirty="0" err="1">
                <a:solidFill>
                  <a:schemeClr val="tx1"/>
                </a:solidFill>
              </a:rPr>
              <a:t>вказаним</a:t>
            </a:r>
            <a:r>
              <a:rPr lang="ru-RU" sz="1200" b="1" i="1" dirty="0">
                <a:solidFill>
                  <a:schemeClr val="tx1"/>
                </a:solidFill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</a:rPr>
              <a:t>Рішенням</a:t>
            </a:r>
            <a:r>
              <a:rPr lang="ru-RU" sz="1200" b="1" i="1" dirty="0">
                <a:solidFill>
                  <a:schemeClr val="tx1"/>
                </a:solidFill>
              </a:rPr>
              <a:t> РНБО не </a:t>
            </a:r>
            <a:r>
              <a:rPr lang="ru-RU" sz="1200" b="1" i="1" dirty="0" err="1">
                <a:solidFill>
                  <a:schemeClr val="tx1"/>
                </a:solidFill>
              </a:rPr>
              <a:t>передбачається</a:t>
            </a:r>
            <a:r>
              <a:rPr lang="ru-RU" sz="1200" b="1" i="1" dirty="0">
                <a:solidFill>
                  <a:schemeClr val="tx1"/>
                </a:solidFill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</a:rPr>
              <a:t>надання</a:t>
            </a:r>
            <a:r>
              <a:rPr lang="ru-RU" sz="1200" b="1" i="1" dirty="0">
                <a:solidFill>
                  <a:schemeClr val="tx1"/>
                </a:solidFill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</a:rPr>
              <a:t>повноважень</a:t>
            </a:r>
            <a:r>
              <a:rPr lang="ru-RU" sz="1200" b="1" i="1" dirty="0">
                <a:solidFill>
                  <a:schemeClr val="tx1"/>
                </a:solidFill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</a:rPr>
              <a:t>Держспецзв</a:t>
            </a:r>
            <a:r>
              <a:rPr lang="en-US" sz="1200" b="1" i="1" dirty="0">
                <a:solidFill>
                  <a:schemeClr val="tx1"/>
                </a:solidFill>
              </a:rPr>
              <a:t>’</a:t>
            </a:r>
            <a:r>
              <a:rPr lang="ru-RU" sz="1200" b="1" i="1" dirty="0">
                <a:solidFill>
                  <a:schemeClr val="tx1"/>
                </a:solidFill>
              </a:rPr>
              <a:t>яку за </a:t>
            </a:r>
            <a:r>
              <a:rPr lang="ru-RU" sz="1200" b="1" i="1" dirty="0" err="1">
                <a:solidFill>
                  <a:schemeClr val="tx1"/>
                </a:solidFill>
              </a:rPr>
              <a:t>участю</a:t>
            </a:r>
            <a:r>
              <a:rPr lang="ru-RU" sz="1200" b="1" i="1" dirty="0">
                <a:solidFill>
                  <a:schemeClr val="tx1"/>
                </a:solidFill>
              </a:rPr>
              <a:t> СБУ та </a:t>
            </a:r>
            <a:r>
              <a:rPr lang="uk-UA" sz="1200" b="1" i="1" dirty="0">
                <a:solidFill>
                  <a:schemeClr val="tx1"/>
                </a:solidFill>
              </a:rPr>
              <a:t>НКРЗІ здійснювати </a:t>
            </a:r>
            <a:r>
              <a:rPr lang="uk-UA" sz="1200" b="1" i="1" u="sng" dirty="0">
                <a:solidFill>
                  <a:schemeClr val="tx1"/>
                </a:solidFill>
              </a:rPr>
              <a:t>моніторинг стану блокування </a:t>
            </a:r>
            <a:r>
              <a:rPr lang="uk-UA" sz="1200" b="1" i="1" u="sng" dirty="0">
                <a:solidFill>
                  <a:schemeClr val="bg1"/>
                </a:solidFill>
              </a:rPr>
              <a:t>(обмеження) </a:t>
            </a:r>
            <a:r>
              <a:rPr lang="uk-UA" sz="1200" b="1" i="1" dirty="0">
                <a:solidFill>
                  <a:schemeClr val="bg1"/>
                </a:solidFill>
              </a:rPr>
              <a:t>операторами, провайдерами телекомунікацій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11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20F5E63-6CD8-4171-A156-4D4501B7C0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3929322"/>
              </p:ext>
            </p:extLst>
          </p:nvPr>
        </p:nvGraphicFramePr>
        <p:xfrm>
          <a:off x="107504" y="1124744"/>
          <a:ext cx="89107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9562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E756B84-E6D9-444B-84EA-9890F2A323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2537410"/>
              </p:ext>
            </p:extLst>
          </p:nvPr>
        </p:nvGraphicFramePr>
        <p:xfrm>
          <a:off x="179512" y="692696"/>
          <a:ext cx="8878625" cy="597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8931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9466D73-9507-4AFE-B672-87F784052F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9806665"/>
              </p:ext>
            </p:extLst>
          </p:nvPr>
        </p:nvGraphicFramePr>
        <p:xfrm>
          <a:off x="0" y="1268760"/>
          <a:ext cx="9142601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433899F-C08F-4BB0-8559-2CEC34AFDB7E}"/>
              </a:ext>
            </a:extLst>
          </p:cNvPr>
          <p:cNvSpPr/>
          <p:nvPr/>
        </p:nvSpPr>
        <p:spPr>
          <a:xfrm>
            <a:off x="-850" y="29083"/>
            <a:ext cx="80283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333333"/>
                </a:solidFill>
                <a:latin typeface="Cambria" panose="02040503050406030204" pitchFamily="18" charset="0"/>
                <a:hlinkClick r:id="rId7"/>
              </a:rPr>
              <a:t>РІШЕННЯ РНБО</a:t>
            </a:r>
            <a:r>
              <a:rPr lang="uk-UA" sz="1600" b="1" dirty="0">
                <a:solidFill>
                  <a:srgbClr val="333333"/>
                </a:solidFill>
                <a:latin typeface="Cambria" panose="02040503050406030204" pitchFamily="18" charset="0"/>
                <a:hlinkClick r:id="rId7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Cambria" panose="02040503050406030204" pitchFamily="18" charset="0"/>
                <a:hlinkClick r:id="rId7"/>
              </a:rPr>
              <a:t>від</a:t>
            </a:r>
            <a:r>
              <a:rPr lang="ru-RU" sz="1600" b="1" dirty="0">
                <a:solidFill>
                  <a:srgbClr val="333333"/>
                </a:solidFill>
                <a:latin typeface="Cambria" panose="02040503050406030204" pitchFamily="18" charset="0"/>
                <a:hlinkClick r:id="rId7"/>
              </a:rPr>
              <a:t> 10 липня 2017 року</a:t>
            </a:r>
            <a:endParaRPr lang="ru-RU" sz="1600" b="1" dirty="0">
              <a:solidFill>
                <a:srgbClr val="333333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600" b="1" dirty="0">
                <a:solidFill>
                  <a:srgbClr val="333333"/>
                </a:solidFill>
                <a:latin typeface="Cambria" panose="02040503050406030204" pitchFamily="18" charset="0"/>
              </a:rPr>
              <a:t>«Про стан </a:t>
            </a:r>
            <a:r>
              <a:rPr lang="ru-RU" sz="1600" b="1" dirty="0" err="1">
                <a:solidFill>
                  <a:srgbClr val="333333"/>
                </a:solidFill>
                <a:latin typeface="Cambria" panose="02040503050406030204" pitchFamily="18" charset="0"/>
              </a:rPr>
              <a:t>виконання</a:t>
            </a:r>
            <a:r>
              <a:rPr lang="ru-RU" sz="1600" b="1" dirty="0">
                <a:solidFill>
                  <a:srgbClr val="333333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Cambria" panose="02040503050406030204" pitchFamily="18" charset="0"/>
              </a:rPr>
              <a:t>рішення</a:t>
            </a:r>
            <a:r>
              <a:rPr lang="ru-RU" sz="1600" b="1" dirty="0">
                <a:solidFill>
                  <a:srgbClr val="333333"/>
                </a:solidFill>
                <a:latin typeface="Cambria" panose="02040503050406030204" pitchFamily="18" charset="0"/>
              </a:rPr>
              <a:t> Ради </a:t>
            </a:r>
            <a:r>
              <a:rPr lang="ru-RU" sz="1600" b="1" dirty="0" err="1">
                <a:solidFill>
                  <a:srgbClr val="333333"/>
                </a:solidFill>
                <a:latin typeface="Cambria" panose="02040503050406030204" pitchFamily="18" charset="0"/>
              </a:rPr>
              <a:t>національної</a:t>
            </a:r>
            <a:r>
              <a:rPr lang="ru-RU" sz="1600" b="1" dirty="0">
                <a:solidFill>
                  <a:srgbClr val="333333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Cambria" panose="02040503050406030204" pitchFamily="18" charset="0"/>
              </a:rPr>
              <a:t>безпеки</a:t>
            </a:r>
            <a:r>
              <a:rPr lang="ru-RU" sz="1600" b="1" dirty="0">
                <a:solidFill>
                  <a:srgbClr val="333333"/>
                </a:solidFill>
                <a:latin typeface="Cambria" panose="02040503050406030204" pitchFamily="18" charset="0"/>
              </a:rPr>
              <a:t> і оборони </a:t>
            </a:r>
            <a:r>
              <a:rPr lang="ru-RU" sz="1600" b="1" dirty="0" err="1">
                <a:solidFill>
                  <a:srgbClr val="333333"/>
                </a:solidFill>
                <a:latin typeface="Cambria" panose="02040503050406030204" pitchFamily="18" charset="0"/>
              </a:rPr>
              <a:t>України</a:t>
            </a:r>
            <a:r>
              <a:rPr lang="ru-RU" sz="1600" b="1" dirty="0">
                <a:solidFill>
                  <a:srgbClr val="333333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Cambria" panose="02040503050406030204" pitchFamily="18" charset="0"/>
              </a:rPr>
              <a:t>від</a:t>
            </a:r>
            <a:r>
              <a:rPr lang="ru-RU" sz="1600" b="1" dirty="0">
                <a:solidFill>
                  <a:srgbClr val="333333"/>
                </a:solidFill>
                <a:latin typeface="Cambria" panose="02040503050406030204" pitchFamily="18" charset="0"/>
              </a:rPr>
              <a:t> 29 </a:t>
            </a:r>
            <a:r>
              <a:rPr lang="ru-RU" sz="1600" b="1" dirty="0" err="1">
                <a:solidFill>
                  <a:srgbClr val="333333"/>
                </a:solidFill>
                <a:latin typeface="Cambria" panose="02040503050406030204" pitchFamily="18" charset="0"/>
              </a:rPr>
              <a:t>грудня</a:t>
            </a:r>
            <a:r>
              <a:rPr lang="ru-RU" sz="1600" b="1" dirty="0">
                <a:solidFill>
                  <a:srgbClr val="333333"/>
                </a:solidFill>
                <a:latin typeface="Cambria" panose="02040503050406030204" pitchFamily="18" charset="0"/>
              </a:rPr>
              <a:t> 2016 року «Про </a:t>
            </a:r>
            <a:r>
              <a:rPr lang="ru-RU" sz="1600" b="1" dirty="0" err="1">
                <a:solidFill>
                  <a:srgbClr val="333333"/>
                </a:solidFill>
                <a:latin typeface="Cambria" panose="02040503050406030204" pitchFamily="18" charset="0"/>
              </a:rPr>
              <a:t>загрози</a:t>
            </a:r>
            <a:r>
              <a:rPr lang="ru-RU" sz="1600" b="1" dirty="0">
                <a:solidFill>
                  <a:srgbClr val="333333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Cambria" panose="02040503050406030204" pitchFamily="18" charset="0"/>
              </a:rPr>
              <a:t>кібербезпеці</a:t>
            </a:r>
            <a:r>
              <a:rPr lang="ru-RU" sz="1600" b="1" dirty="0">
                <a:solidFill>
                  <a:srgbClr val="333333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Cambria" panose="02040503050406030204" pitchFamily="18" charset="0"/>
              </a:rPr>
              <a:t>держави</a:t>
            </a:r>
            <a:r>
              <a:rPr lang="ru-RU" sz="1600" b="1" dirty="0">
                <a:solidFill>
                  <a:srgbClr val="333333"/>
                </a:solidFill>
                <a:latin typeface="Cambria" panose="02040503050406030204" pitchFamily="18" charset="0"/>
              </a:rPr>
              <a:t> та </a:t>
            </a:r>
            <a:r>
              <a:rPr lang="ru-RU" sz="1600" b="1" dirty="0" err="1">
                <a:solidFill>
                  <a:srgbClr val="333333"/>
                </a:solidFill>
                <a:latin typeface="Cambria" panose="02040503050406030204" pitchFamily="18" charset="0"/>
              </a:rPr>
              <a:t>невідкладні</a:t>
            </a:r>
            <a:r>
              <a:rPr lang="ru-RU" sz="1600" b="1" dirty="0">
                <a:solidFill>
                  <a:srgbClr val="333333"/>
                </a:solidFill>
                <a:latin typeface="Cambria" panose="02040503050406030204" pitchFamily="18" charset="0"/>
              </a:rPr>
              <a:t> заходи з </a:t>
            </a:r>
            <a:r>
              <a:rPr lang="ru-RU" sz="1600" b="1" dirty="0" err="1">
                <a:solidFill>
                  <a:srgbClr val="333333"/>
                </a:solidFill>
                <a:latin typeface="Cambria" panose="02040503050406030204" pitchFamily="18" charset="0"/>
              </a:rPr>
              <a:t>їх</a:t>
            </a:r>
            <a:r>
              <a:rPr lang="ru-RU" sz="1600" b="1" dirty="0">
                <a:solidFill>
                  <a:srgbClr val="333333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Cambria" panose="02040503050406030204" pitchFamily="18" charset="0"/>
              </a:rPr>
              <a:t>нейтралізації</a:t>
            </a:r>
            <a:r>
              <a:rPr lang="ru-RU" sz="1600" b="1" dirty="0">
                <a:solidFill>
                  <a:srgbClr val="333333"/>
                </a:solidFill>
                <a:latin typeface="Cambria" panose="02040503050406030204" pitchFamily="18" charset="0"/>
              </a:rPr>
              <a:t>», введено в дію 30 </a:t>
            </a:r>
            <a:r>
              <a:rPr lang="ru-RU" sz="1600" b="1" dirty="0" err="1">
                <a:solidFill>
                  <a:srgbClr val="333333"/>
                </a:solidFill>
                <a:latin typeface="Cambria" panose="02040503050406030204" pitchFamily="18" charset="0"/>
              </a:rPr>
              <a:t>серпня</a:t>
            </a:r>
            <a:r>
              <a:rPr lang="ru-RU" sz="1600" b="1" dirty="0">
                <a:solidFill>
                  <a:srgbClr val="333333"/>
                </a:solidFill>
                <a:latin typeface="Cambria" panose="02040503050406030204" pitchFamily="18" charset="0"/>
              </a:rPr>
              <a:t> 2017 року</a:t>
            </a:r>
          </a:p>
        </p:txBody>
      </p:sp>
    </p:spTree>
    <p:extLst>
      <p:ext uri="{BB962C8B-B14F-4D97-AF65-F5344CB8AC3E}">
        <p14:creationId xmlns:p14="http://schemas.microsoft.com/office/powerpoint/2010/main" val="736004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9466D73-9507-4AFE-B672-87F784052F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0902403"/>
              </p:ext>
            </p:extLst>
          </p:nvPr>
        </p:nvGraphicFramePr>
        <p:xfrm>
          <a:off x="0" y="1196752"/>
          <a:ext cx="9142601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3662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FC1F59-A8D2-4EF1-ACB7-FEC14BB5A22D}"/>
              </a:ext>
            </a:extLst>
          </p:cNvPr>
          <p:cNvSpPr/>
          <p:nvPr/>
        </p:nvSpPr>
        <p:spPr>
          <a:xfrm>
            <a:off x="2267744" y="2708920"/>
            <a:ext cx="4572000" cy="1618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Дякую за увагу!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Новак Анна,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Telecom Ukraine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9 вересня 2017, м. Одеса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www.telpu.com.ua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n-US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(095) 284 45 53</a:t>
            </a:r>
          </a:p>
        </p:txBody>
      </p:sp>
    </p:spTree>
    <p:extLst>
      <p:ext uri="{BB962C8B-B14F-4D97-AF65-F5344CB8AC3E}">
        <p14:creationId xmlns:p14="http://schemas.microsoft.com/office/powerpoint/2010/main" val="338287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23728" y="1628800"/>
            <a:ext cx="63367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1400" i="1" dirty="0"/>
          </a:p>
          <a:p>
            <a:pPr algn="just"/>
            <a:endParaRPr lang="uk-UA" sz="1400" i="1" dirty="0"/>
          </a:p>
          <a:p>
            <a:pPr algn="just"/>
            <a:endParaRPr lang="uk-UA" sz="1400" i="1" dirty="0"/>
          </a:p>
          <a:p>
            <a:pPr algn="just"/>
            <a:endParaRPr lang="uk-UA" sz="1400" i="1" dirty="0"/>
          </a:p>
          <a:p>
            <a:pPr algn="just"/>
            <a:endParaRPr lang="ru-RU" sz="1400" i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7295419-45E7-4C21-9EE9-644696115F68}"/>
              </a:ext>
            </a:extLst>
          </p:cNvPr>
          <p:cNvSpPr/>
          <p:nvPr/>
        </p:nvSpPr>
        <p:spPr>
          <a:xfrm>
            <a:off x="179512" y="366504"/>
            <a:ext cx="756084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Конвенція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кіберзлочинність</a:t>
            </a:r>
            <a:endParaRPr lang="ru-RU" sz="1100" b="1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Похожее изображение">
            <a:extLst>
              <a:ext uri="{FF2B5EF4-FFF2-40B4-BE49-F238E27FC236}">
                <a16:creationId xmlns:a16="http://schemas.microsoft.com/office/drawing/2014/main" id="{873DD935-D884-469C-AB8E-F1FD4E4EF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C2D597FE-42DA-4A95-8225-DA1782A4FF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7593952"/>
              </p:ext>
            </p:extLst>
          </p:nvPr>
        </p:nvGraphicFramePr>
        <p:xfrm>
          <a:off x="3347864" y="1196753"/>
          <a:ext cx="54726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0010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охожее изображение">
            <a:extLst>
              <a:ext uri="{FF2B5EF4-FFF2-40B4-BE49-F238E27FC236}">
                <a16:creationId xmlns:a16="http://schemas.microsoft.com/office/drawing/2014/main" id="{F2A6D55B-9361-4EDC-A14C-9020953D6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23728" y="1628800"/>
            <a:ext cx="63367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1400" i="1" dirty="0"/>
          </a:p>
          <a:p>
            <a:pPr algn="just"/>
            <a:endParaRPr lang="uk-UA" sz="1400" i="1" dirty="0"/>
          </a:p>
          <a:p>
            <a:pPr algn="just"/>
            <a:endParaRPr lang="uk-UA" sz="1400" i="1" dirty="0"/>
          </a:p>
          <a:p>
            <a:pPr algn="just"/>
            <a:endParaRPr lang="uk-UA" sz="1400" i="1" dirty="0"/>
          </a:p>
          <a:p>
            <a:pPr algn="just"/>
            <a:endParaRPr lang="ru-RU" sz="1400" i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0523826-C398-4A5B-9CDE-3A38D1EFCB0E}"/>
              </a:ext>
            </a:extLst>
          </p:cNvPr>
          <p:cNvSpPr/>
          <p:nvPr/>
        </p:nvSpPr>
        <p:spPr>
          <a:xfrm>
            <a:off x="2286000" y="31058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ru-RU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F82FFE2F-3A37-49D3-8075-F5CFBF72B2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0948007"/>
              </p:ext>
            </p:extLst>
          </p:nvPr>
        </p:nvGraphicFramePr>
        <p:xfrm>
          <a:off x="107504" y="1124744"/>
          <a:ext cx="892899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F3152F7-F201-48B6-8EDE-9B76B0EB0A54}"/>
              </a:ext>
            </a:extLst>
          </p:cNvPr>
          <p:cNvSpPr txBox="1"/>
          <p:nvPr/>
        </p:nvSpPr>
        <p:spPr>
          <a:xfrm>
            <a:off x="179512" y="33265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Закон Укра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ї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ни «Про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телекомунікації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400958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0523826-C398-4A5B-9CDE-3A38D1EFCB0E}"/>
              </a:ext>
            </a:extLst>
          </p:cNvPr>
          <p:cNvSpPr/>
          <p:nvPr/>
        </p:nvSpPr>
        <p:spPr>
          <a:xfrm>
            <a:off x="2286000" y="31058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3152F7-F201-48B6-8EDE-9B76B0EB0A54}"/>
              </a:ext>
            </a:extLst>
          </p:cNvPr>
          <p:cNvSpPr txBox="1"/>
          <p:nvPr/>
        </p:nvSpPr>
        <p:spPr>
          <a:xfrm>
            <a:off x="2465766" y="212593"/>
            <a:ext cx="421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Укра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ї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на 2017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VS 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Україна 2027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0E465-F4FA-4E55-9817-C6E2C9B65A64}"/>
              </a:ext>
            </a:extLst>
          </p:cNvPr>
          <p:cNvSpPr txBox="1"/>
          <p:nvPr/>
        </p:nvSpPr>
        <p:spPr>
          <a:xfrm>
            <a:off x="2465766" y="1034521"/>
            <a:ext cx="4212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>Який шлях ми обираємо?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7086CA-8599-468A-9EDE-0BB734A26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672"/>
            <a:ext cx="9144001" cy="5234677"/>
          </a:xfrm>
          <a:prstGeom prst="rect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4401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23728" y="1628800"/>
            <a:ext cx="63367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1400" i="1" dirty="0"/>
          </a:p>
          <a:p>
            <a:pPr algn="just"/>
            <a:endParaRPr lang="uk-UA" sz="1400" i="1" dirty="0"/>
          </a:p>
          <a:p>
            <a:pPr algn="just"/>
            <a:endParaRPr lang="uk-UA" sz="1400" i="1" dirty="0"/>
          </a:p>
          <a:p>
            <a:pPr algn="just"/>
            <a:endParaRPr lang="uk-UA" sz="1400" i="1" dirty="0"/>
          </a:p>
          <a:p>
            <a:pPr algn="just"/>
            <a:endParaRPr lang="ru-RU" sz="1400" i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A1FFC0-0190-4C9D-A27C-EEA84A6932C3}"/>
              </a:ext>
            </a:extLst>
          </p:cNvPr>
          <p:cNvSpPr/>
          <p:nvPr/>
        </p:nvSpPr>
        <p:spPr>
          <a:xfrm>
            <a:off x="179512" y="118667"/>
            <a:ext cx="75452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Законом «Про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державну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підтримку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кінематографії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Україні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(від 23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березня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2017 року № 1977) внесено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зміни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до ЗУ «Про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авторське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право і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суміжні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права»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27262C-EC4C-4E55-8134-E82B6B994C01}"/>
              </a:ext>
            </a:extLst>
          </p:cNvPr>
          <p:cNvSpPr/>
          <p:nvPr/>
        </p:nvSpPr>
        <p:spPr>
          <a:xfrm>
            <a:off x="2699792" y="1412776"/>
            <a:ext cx="61926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Введено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поняття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постачальник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послуг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хостингу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» та зобов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’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язання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для такого постачальника за зверненням заявника (через адвоката)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самостійно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унеможливити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доступ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/>
            <a:endParaRPr lang="uk-UA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Постачальник послуг хостингу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відновлює доступ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на десятий робочий день якщо протягом цього часу заявник не надав йому </a:t>
            </a:r>
            <a:r>
              <a:rPr lang="uk-UA" u="sng" dirty="0">
                <a:solidFill>
                  <a:schemeClr val="tx2">
                    <a:lumMod val="75000"/>
                  </a:schemeClr>
                </a:solidFill>
              </a:rPr>
              <a:t>підтвердження відкриття судового провадження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про захист прав на об'єкт (об'єкти) авторського права і (або) суміжних прав (електронної (цифрової) інформації).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 раз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і не дотримання такої процедури постачальник несе адміністративну відповідальність</a:t>
            </a:r>
            <a:endParaRPr lang="uk-UA" dirty="0"/>
          </a:p>
          <a:p>
            <a:pPr algn="just"/>
            <a:endParaRPr lang="ru-RU" dirty="0"/>
          </a:p>
        </p:txBody>
      </p:sp>
      <p:pic>
        <p:nvPicPr>
          <p:cNvPr id="1026" name="Picture 2" descr="Результат пошуку зображень за запитом &quot;хостинг&quot;">
            <a:extLst>
              <a:ext uri="{FF2B5EF4-FFF2-40B4-BE49-F238E27FC236}">
                <a16:creationId xmlns:a16="http://schemas.microsoft.com/office/drawing/2014/main" id="{538FB34C-B3D9-4B74-B2B3-195D7ED82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2449835" cy="244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935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86C0A5B-CA57-49D2-8180-DE676301814E}"/>
              </a:ext>
            </a:extLst>
          </p:cNvPr>
          <p:cNvSpPr/>
          <p:nvPr/>
        </p:nvSpPr>
        <p:spPr>
          <a:xfrm>
            <a:off x="323528" y="1283389"/>
            <a:ext cx="3744416" cy="133303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заходів на 2017 рік з реалізації </a:t>
            </a:r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</a:rPr>
              <a:t>Стратегії з </a:t>
            </a:r>
            <a:r>
              <a:rPr lang="uk-UA" sz="1600" dirty="0" err="1">
                <a:solidFill>
                  <a:schemeClr val="tx1"/>
                </a:solidFill>
                <a:latin typeface="Cambria" panose="02040503050406030204" pitchFamily="18" charset="0"/>
              </a:rPr>
              <a:t>кібербезпеки</a:t>
            </a:r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</a:rPr>
              <a:t> України </a:t>
            </a:r>
            <a:r>
              <a:rPr lang="uk-UA" sz="1600" dirty="0">
                <a:latin typeface="Cambria" panose="02040503050406030204" pitchFamily="18" charset="0"/>
              </a:rPr>
              <a:t>(</a:t>
            </a:r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розпорядження Кабінету Міністрів України від 10 березня 2017 р. № 155-р</a:t>
            </a:r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96298D4-6C33-4CC7-A421-34689172FB51}"/>
              </a:ext>
            </a:extLst>
          </p:cNvPr>
          <p:cNvSpPr/>
          <p:nvPr/>
        </p:nvSpPr>
        <p:spPr>
          <a:xfrm>
            <a:off x="323528" y="4581126"/>
            <a:ext cx="3744416" cy="151216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передбачено необхідність </a:t>
            </a:r>
            <a:r>
              <a:rPr lang="uk-UA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запровадження на </a:t>
            </a:r>
            <a:r>
              <a:rPr lang="uk-UA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зааконодавчому</a:t>
            </a:r>
            <a:r>
              <a:rPr lang="uk-UA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рівні блокування</a:t>
            </a: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операторами та провайдерами телекомунікацій відповідних ресурсів </a:t>
            </a:r>
            <a:r>
              <a:rPr lang="uk-UA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за рішенням суду</a:t>
            </a: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.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C5EA0A3-1398-4BFF-B87A-F552A04AC748}"/>
              </a:ext>
            </a:extLst>
          </p:cNvPr>
          <p:cNvSpPr/>
          <p:nvPr/>
        </p:nvSpPr>
        <p:spPr>
          <a:xfrm>
            <a:off x="4896544" y="1283388"/>
            <a:ext cx="3635896" cy="133303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Указ Президента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№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32/2017 </a:t>
            </a: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Про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рішення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Ради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національної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безпеки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і оборони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України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від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29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грудня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2016 року "Про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загрози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кібербезпеці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держави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та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невідкладні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заходи з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їх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нейтралізації</a:t>
            </a:r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</a:rPr>
              <a:t>"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0D7FF10-BA01-4C18-BD65-F93404D6352F}"/>
              </a:ext>
            </a:extLst>
          </p:cNvPr>
          <p:cNvSpPr/>
          <p:nvPr/>
        </p:nvSpPr>
        <p:spPr>
          <a:xfrm>
            <a:off x="5004048" y="4581128"/>
            <a:ext cx="3816424" cy="151216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Розробка законопроекту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щодо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імплементації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положень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Конвенції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про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кіберзлочинність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ратифікованої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Законом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України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щодо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запровадження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блокування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(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обмеження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) за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рішенням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суду операторами та провайдерами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телекомунікацій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визначеного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(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ідентифікованого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)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інформаційного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ресурсу (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інформаційного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сервісу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);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C88AE5FA-9A54-46CC-8514-F8163F7738B9}"/>
              </a:ext>
            </a:extLst>
          </p:cNvPr>
          <p:cNvSpPr/>
          <p:nvPr/>
        </p:nvSpPr>
        <p:spPr>
          <a:xfrm>
            <a:off x="1907704" y="2924944"/>
            <a:ext cx="484632" cy="1296144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1A887F25-A66C-4BA2-B54B-C5694111F0DB}"/>
              </a:ext>
            </a:extLst>
          </p:cNvPr>
          <p:cNvSpPr/>
          <p:nvPr/>
        </p:nvSpPr>
        <p:spPr>
          <a:xfrm>
            <a:off x="6804248" y="2924944"/>
            <a:ext cx="484632" cy="1296144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Похожее изображение">
            <a:extLst>
              <a:ext uri="{FF2B5EF4-FFF2-40B4-BE49-F238E27FC236}">
                <a16:creationId xmlns:a16="http://schemas.microsoft.com/office/drawing/2014/main" id="{071A0962-E2D7-4DF5-AF58-AB875228D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399" y="2760573"/>
            <a:ext cx="2733675" cy="1676400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8362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0523826-C398-4A5B-9CDE-3A38D1EFCB0E}"/>
              </a:ext>
            </a:extLst>
          </p:cNvPr>
          <p:cNvSpPr/>
          <p:nvPr/>
        </p:nvSpPr>
        <p:spPr>
          <a:xfrm>
            <a:off x="2286000" y="31058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F1FF90-C8B9-4C05-8E70-C652936B25B9}"/>
              </a:ext>
            </a:extLst>
          </p:cNvPr>
          <p:cNvSpPr/>
          <p:nvPr/>
        </p:nvSpPr>
        <p:spPr>
          <a:xfrm>
            <a:off x="179512" y="116632"/>
            <a:ext cx="75608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uk-UA" sz="1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Президента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№133/2017</a:t>
            </a:r>
            <a:r>
              <a:rPr lang="uk-UA" sz="1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яким введено в дію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рішення Ради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національної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безпеки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і оборони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України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від 28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квітня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2017 року "Про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застосування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персональних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спеціальних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економічних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та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інших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обмежувальних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заходів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(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санкцій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)"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Картинки по запросу нет доступа в интернет">
            <a:extLst>
              <a:ext uri="{FF2B5EF4-FFF2-40B4-BE49-F238E27FC236}">
                <a16:creationId xmlns:a16="http://schemas.microsoft.com/office/drawing/2014/main" id="{18E86B19-EB3D-4C82-966C-AB16C8DE7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2" y="2204864"/>
            <a:ext cx="2646040" cy="2865817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16DCDDD-59C1-4EBA-B20E-F22E514E1018}"/>
              </a:ext>
            </a:extLst>
          </p:cNvPr>
          <p:cNvSpPr/>
          <p:nvPr/>
        </p:nvSpPr>
        <p:spPr>
          <a:xfrm>
            <a:off x="4229516" y="1245333"/>
            <a:ext cx="4680520" cy="19190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передбачено заборону Інтернет-провайдерам надання послуг з доступу користувачам мережі Інтернет до ресурсів визначених сервісів, згідно з додатком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F17A5E5-1717-4333-8E71-1E19D53415FB}"/>
              </a:ext>
            </a:extLst>
          </p:cNvPr>
          <p:cNvSpPr/>
          <p:nvPr/>
        </p:nvSpPr>
        <p:spPr>
          <a:xfrm>
            <a:off x="4237228" y="3861339"/>
            <a:ext cx="4680520" cy="199328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Кабінету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разом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зі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Службою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банку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обмежувальних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санкцій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пунктом 2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0F548434-F7E1-41C8-AEB8-5F313B423FE2}"/>
              </a:ext>
            </a:extLst>
          </p:cNvPr>
          <p:cNvSpPr/>
          <p:nvPr/>
        </p:nvSpPr>
        <p:spPr>
          <a:xfrm rot="16200000">
            <a:off x="3321571" y="1979957"/>
            <a:ext cx="484632" cy="792088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AB8CF8F6-B295-4946-83E7-68B700294700}"/>
              </a:ext>
            </a:extLst>
          </p:cNvPr>
          <p:cNvSpPr/>
          <p:nvPr/>
        </p:nvSpPr>
        <p:spPr>
          <a:xfrm rot="16200000">
            <a:off x="3324689" y="4279362"/>
            <a:ext cx="484632" cy="792088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195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456DF5-22BA-4316-8CCB-5AD269961ED2}"/>
              </a:ext>
            </a:extLst>
          </p:cNvPr>
          <p:cNvSpPr/>
          <p:nvPr/>
        </p:nvSpPr>
        <p:spPr>
          <a:xfrm>
            <a:off x="1907704" y="1373034"/>
            <a:ext cx="6696744" cy="4720262"/>
          </a:xfrm>
          <a:prstGeom prst="rect">
            <a:avLst/>
          </a:prstGeom>
        </p:spPr>
        <p:txBody>
          <a:bodyPr/>
          <a:lstStyle/>
          <a:p>
            <a:pPr lvl="0" algn="just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4470A0D-74DB-4760-89BF-DE7D7F8345D5}"/>
              </a:ext>
            </a:extLst>
          </p:cNvPr>
          <p:cNvSpPr/>
          <p:nvPr/>
        </p:nvSpPr>
        <p:spPr>
          <a:xfrm>
            <a:off x="3419872" y="1127921"/>
            <a:ext cx="55187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1400" dirty="0">
              <a:solidFill>
                <a:srgbClr val="000000"/>
              </a:solidFill>
              <a:latin typeface="Cambria" panose="02040503050406030204" pitchFamily="18" charset="0"/>
              <a:cs typeface="Times New Roman" panose="02020603050405020304" pitchFamily="18" charset="0"/>
              <a:hlinkClick r:id="rId3"/>
            </a:endParaRPr>
          </a:p>
          <a:p>
            <a:pPr algn="just"/>
            <a:endParaRPr lang="uk-UA" sz="1400" dirty="0">
              <a:solidFill>
                <a:srgbClr val="000000"/>
              </a:solidFill>
              <a:latin typeface="Cambria" panose="02040503050406030204" pitchFamily="18" charset="0"/>
              <a:cs typeface="Times New Roman" panose="02020603050405020304" pitchFamily="18" charset="0"/>
              <a:hlinkClick r:id="rId3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hlinkClick r:id="rId3"/>
              </a:rPr>
              <a:t>Розміщено інформацію</a:t>
            </a:r>
            <a:r>
              <a:rPr lang="uk-UA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що к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ожен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провайдер 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телекомунікаційних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зобов’язаний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заблокувати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доступ до 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вказаних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переліку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Інтернет-ресурсів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Надано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налаштування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ефективним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методом з 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переліку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є метод 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блокування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за IР-адресами.</a:t>
            </a:r>
          </a:p>
          <a:p>
            <a:pPr algn="just"/>
            <a:endParaRPr lang="uk-UA" sz="1400" dirty="0">
              <a:solidFill>
                <a:srgbClr val="0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Розміщено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hlinkClick r:id="rId4"/>
              </a:rPr>
              <a:t>офіційну 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hlinkClick r:id="rId4"/>
              </a:rPr>
              <a:t>позицію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Указу та у 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разі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його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положень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настання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відповідальності 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зі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статтями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145 та 148-2 </a:t>
            </a:r>
            <a:r>
              <a:rPr lang="ru-RU" sz="1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КУпАП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uk-UA" sz="1400" dirty="0">
              <a:solidFill>
                <a:srgbClr val="0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400" dirty="0">
              <a:solidFill>
                <a:srgbClr val="0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D5FCB8-9B0C-4BD9-A122-C14D7EC6BB15}"/>
              </a:ext>
            </a:extLst>
          </p:cNvPr>
          <p:cNvSpPr txBox="1"/>
          <p:nvPr/>
        </p:nvSpPr>
        <p:spPr>
          <a:xfrm>
            <a:off x="683568" y="18864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Який розвиток подій, після введення в дію Указу Президента?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 descr="https://www.cybercrime.gov.ua/cache/mod_roksprocket/ff4ead71ecc3851ae0c5c7be5d935cd9_400_1200.png">
            <a:extLst>
              <a:ext uri="{FF2B5EF4-FFF2-40B4-BE49-F238E27FC236}">
                <a16:creationId xmlns:a16="http://schemas.microsoft.com/office/drawing/2014/main" id="{69A8C201-DA9B-485D-8772-0F2F5BB07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12747"/>
            <a:ext cx="1714930" cy="13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krzi.gov.ua/themes/nkrz_v.4.1/img/logo.png">
            <a:extLst>
              <a:ext uri="{FF2B5EF4-FFF2-40B4-BE49-F238E27FC236}">
                <a16:creationId xmlns:a16="http://schemas.microsoft.com/office/drawing/2014/main" id="{F02DD846-38F3-491E-9DF7-52C2BD6F5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63" y="2833619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E50CBDB-5012-43AC-929A-2BCA4C553313}"/>
              </a:ext>
            </a:extLst>
          </p:cNvPr>
          <p:cNvSpPr/>
          <p:nvPr/>
        </p:nvSpPr>
        <p:spPr>
          <a:xfrm>
            <a:off x="1053373" y="3905724"/>
            <a:ext cx="831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КРЗІ </a:t>
            </a:r>
            <a:endParaRPr lang="ru-RU" dirty="0"/>
          </a:p>
        </p:txBody>
      </p:sp>
      <p:pic>
        <p:nvPicPr>
          <p:cNvPr id="3078" name="Picture 6" descr="Картинки по запросу провайдер">
            <a:extLst>
              <a:ext uri="{FF2B5EF4-FFF2-40B4-BE49-F238E27FC236}">
                <a16:creationId xmlns:a16="http://schemas.microsoft.com/office/drawing/2014/main" id="{46AF3539-1AB2-4CC8-A482-1B7245A67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79" y="5257410"/>
            <a:ext cx="1421385" cy="134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артинки по запросу логотип мейл ру">
            <a:extLst>
              <a:ext uri="{FF2B5EF4-FFF2-40B4-BE49-F238E27FC236}">
                <a16:creationId xmlns:a16="http://schemas.microsoft.com/office/drawing/2014/main" id="{35D17AB5-1239-4115-B096-1A43A1A02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877" y="5160605"/>
            <a:ext cx="1426245" cy="134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Картинки по запросу логотип одноклассники">
            <a:extLst>
              <a:ext uri="{FF2B5EF4-FFF2-40B4-BE49-F238E27FC236}">
                <a16:creationId xmlns:a16="http://schemas.microsoft.com/office/drawing/2014/main" id="{D32338EE-4079-49B5-8842-82E841E74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66" y="5597971"/>
            <a:ext cx="1877194" cy="57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Картинки по запросу доктор веб">
            <a:extLst>
              <a:ext uri="{FF2B5EF4-FFF2-40B4-BE49-F238E27FC236}">
                <a16:creationId xmlns:a16="http://schemas.microsoft.com/office/drawing/2014/main" id="{C255DFB3-3693-4467-9D20-9D4199AD5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494" y="5426530"/>
            <a:ext cx="1003176" cy="10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93E7E1C-9A92-4EDC-BF93-4A33B4B93E92}"/>
              </a:ext>
            </a:extLst>
          </p:cNvPr>
          <p:cNvSpPr/>
          <p:nvPr/>
        </p:nvSpPr>
        <p:spPr>
          <a:xfrm>
            <a:off x="393641" y="4629515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</a:t>
            </a:r>
            <a:r>
              <a:rPr lang="uk-UA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ільшість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операторів, провайдерів виконали блокування відповідно до наданих рекомендацій Департаменту </a:t>
            </a:r>
            <a:r>
              <a:rPr lang="uk-UA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кіберполіції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2948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CA82F1-6607-40D8-8DC3-6413EF9391EE}"/>
              </a:ext>
            </a:extLst>
          </p:cNvPr>
          <p:cNvSpPr/>
          <p:nvPr/>
        </p:nvSpPr>
        <p:spPr>
          <a:xfrm>
            <a:off x="251520" y="18864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Проекти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Закону «Про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внесення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змін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до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деяких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законодавчих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актів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України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щодо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протидії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загрозам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національній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безпеці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в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інформаційній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сфері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» (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реєстр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. № 6688 від 12.07.2107 та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реєстр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. № 6676* від 10.07.2017) 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54CCFD1B-FF3B-4D5D-9622-E09383BB0D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9330029"/>
              </p:ext>
            </p:extLst>
          </p:nvPr>
        </p:nvGraphicFramePr>
        <p:xfrm>
          <a:off x="107504" y="1124744"/>
          <a:ext cx="89289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AC137C4-B4F4-403C-B255-37375FF51051}"/>
              </a:ext>
            </a:extLst>
          </p:cNvPr>
          <p:cNvSpPr txBox="1"/>
          <p:nvPr/>
        </p:nvSpPr>
        <p:spPr>
          <a:xfrm>
            <a:off x="251520" y="640278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ru-RU" dirty="0"/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№ 6676 в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дкликано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17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6630</TotalTime>
  <Words>1009</Words>
  <Application>Microsoft Office PowerPoint</Application>
  <PresentationFormat>Экран (4:3)</PresentationFormat>
  <Paragraphs>102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Helvetica-7-Bold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Plichko</dc:creator>
  <cp:lastModifiedBy>Новак Анна</cp:lastModifiedBy>
  <cp:revision>1360</cp:revision>
  <dcterms:created xsi:type="dcterms:W3CDTF">2015-11-12T13:09:52Z</dcterms:created>
  <dcterms:modified xsi:type="dcterms:W3CDTF">2017-09-09T05:13:58Z</dcterms:modified>
</cp:coreProperties>
</file>